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87" d="100"/>
          <a:sy n="87" d="100"/>
        </p:scale>
        <p:origin x="18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8616387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re et sous-titre">
    <p:bg>
      <p:bgPr>
        <a:solidFill>
          <a:srgbClr val="222222"/>
        </a:solidFill>
        <a:effectLst/>
      </p:bgPr>
    </p:bg>
    <p:spTree>
      <p:nvGrpSpPr>
        <p:cNvPr id="1" name=""/>
        <p:cNvGrpSpPr/>
        <p:nvPr/>
      </p:nvGrpSpPr>
      <p:grpSpPr>
        <a:xfrm>
          <a:off x="0" y="0"/>
          <a:ext cx="0" cy="0"/>
          <a:chOff x="0" y="0"/>
          <a:chExt cx="0" cy="0"/>
        </a:xfrm>
      </p:grpSpPr>
      <p:sp>
        <p:nvSpPr>
          <p:cNvPr id="12" name="Lig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exte du titre"/>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Texte du titre</a:t>
            </a:r>
          </a:p>
        </p:txBody>
      </p:sp>
      <p:sp>
        <p:nvSpPr>
          <p:cNvPr id="14" name="Texte niveau 1…"/>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Texte niveau 1</a:t>
            </a:r>
          </a:p>
          <a:p>
            <a:pPr lvl="1"/>
            <a:r>
              <a:t>Texte niveau 2</a:t>
            </a:r>
          </a:p>
          <a:p>
            <a:pPr lvl="2"/>
            <a:r>
              <a:t>Texte niveau 3</a:t>
            </a:r>
          </a:p>
          <a:p>
            <a:pPr lvl="3"/>
            <a:r>
              <a:t>Texte niveau 4</a:t>
            </a:r>
          </a:p>
          <a:p>
            <a:pPr lvl="4"/>
            <a:r>
              <a:t>Texte niveau 5</a:t>
            </a:r>
          </a:p>
        </p:txBody>
      </p:sp>
      <p:sp>
        <p:nvSpPr>
          <p:cNvPr id="15" name="Numéro de diapositive"/>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uces">
    <p:bg>
      <p:bgPr>
        <a:solidFill>
          <a:srgbClr val="222222"/>
        </a:solidFill>
        <a:effectLst/>
      </p:bgPr>
    </p:bg>
    <p:spTree>
      <p:nvGrpSpPr>
        <p:cNvPr id="1" name=""/>
        <p:cNvGrpSpPr/>
        <p:nvPr/>
      </p:nvGrpSpPr>
      <p:grpSpPr>
        <a:xfrm>
          <a:off x="0" y="0"/>
          <a:ext cx="0" cy="0"/>
          <a:chOff x="0" y="0"/>
          <a:chExt cx="0" cy="0"/>
        </a:xfrm>
      </p:grpSpPr>
      <p:sp>
        <p:nvSpPr>
          <p:cNvPr id="100" name="Texte"/>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101" name="Texte niveau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Texte niveau 1</a:t>
            </a:r>
          </a:p>
          <a:p>
            <a:pPr lvl="1"/>
            <a:r>
              <a:t>Texte niveau 2</a:t>
            </a:r>
          </a:p>
          <a:p>
            <a:pPr lvl="2"/>
            <a:r>
              <a:t>Texte niveau 3</a:t>
            </a:r>
          </a:p>
          <a:p>
            <a:pPr lvl="3"/>
            <a:r>
              <a:t>Texte niveau 4</a:t>
            </a:r>
          </a:p>
          <a:p>
            <a:pPr lvl="4"/>
            <a:r>
              <a:t>Texte niveau 5</a:t>
            </a:r>
          </a:p>
        </p:txBody>
      </p:sp>
      <p:sp>
        <p:nvSpPr>
          <p:cNvPr id="10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 photos">
    <p:bg>
      <p:bgPr>
        <a:solidFill>
          <a:srgbClr val="222222"/>
        </a:solidFill>
        <a:effectLst/>
      </p:bgPr>
    </p:bg>
    <p:spTree>
      <p:nvGrpSpPr>
        <p:cNvPr id="1" name=""/>
        <p:cNvGrpSpPr/>
        <p:nvPr/>
      </p:nvGrpSpPr>
      <p:grpSpPr>
        <a:xfrm>
          <a:off x="0" y="0"/>
          <a:ext cx="0" cy="0"/>
          <a:chOff x="0" y="0"/>
          <a:chExt cx="0" cy="0"/>
        </a:xfrm>
      </p:grpSpPr>
      <p:sp>
        <p:nvSpPr>
          <p:cNvPr id="109" name="Image"/>
          <p:cNvSpPr>
            <a:spLocks noGrp="1"/>
          </p:cNvSpPr>
          <p:nvPr>
            <p:ph type="pic" sz="half" idx="13"/>
          </p:nvPr>
        </p:nvSpPr>
        <p:spPr>
          <a:xfrm>
            <a:off x="5463161" y="-90805"/>
            <a:ext cx="8585201" cy="5043805"/>
          </a:xfrm>
          <a:prstGeom prst="rect">
            <a:avLst/>
          </a:prstGeom>
        </p:spPr>
        <p:txBody>
          <a:bodyPr lIns="91439" tIns="45719" rIns="91439" bIns="45719">
            <a:noAutofit/>
          </a:bodyPr>
          <a:lstStyle/>
          <a:p>
            <a:endParaRPr/>
          </a:p>
        </p:txBody>
      </p:sp>
      <p:sp>
        <p:nvSpPr>
          <p:cNvPr id="110" name="Image"/>
          <p:cNvSpPr>
            <a:spLocks noGrp="1"/>
          </p:cNvSpPr>
          <p:nvPr>
            <p:ph type="pic" sz="half" idx="14"/>
          </p:nvPr>
        </p:nvSpPr>
        <p:spPr>
          <a:xfrm>
            <a:off x="5918717" y="4660900"/>
            <a:ext cx="7669766" cy="5219700"/>
          </a:xfrm>
          <a:prstGeom prst="rect">
            <a:avLst/>
          </a:prstGeom>
        </p:spPr>
        <p:txBody>
          <a:bodyPr lIns="91439" tIns="45719" rIns="91439" bIns="45719">
            <a:noAutofit/>
          </a:bodyPr>
          <a:lstStyle/>
          <a:p>
            <a:endParaRPr/>
          </a:p>
        </p:txBody>
      </p:sp>
      <p:sp>
        <p:nvSpPr>
          <p:cNvPr id="111" name="Image"/>
          <p:cNvSpPr>
            <a:spLocks noGrp="1"/>
          </p:cNvSpPr>
          <p:nvPr>
            <p:ph type="pic" idx="15"/>
          </p:nvPr>
        </p:nvSpPr>
        <p:spPr>
          <a:xfrm>
            <a:off x="-1016000" y="-12700"/>
            <a:ext cx="8860898" cy="9779000"/>
          </a:xfrm>
          <a:prstGeom prst="rect">
            <a:avLst/>
          </a:prstGeom>
        </p:spPr>
        <p:txBody>
          <a:bodyPr lIns="91439" tIns="45719" rIns="91439" bIns="45719">
            <a:noAutofit/>
          </a:bodyPr>
          <a:lstStyle/>
          <a:p>
            <a:endParaRPr/>
          </a:p>
        </p:txBody>
      </p:sp>
      <p:sp>
        <p:nvSpPr>
          <p:cNvPr id="11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tion">
    <p:bg>
      <p:bgPr>
        <a:solidFill>
          <a:srgbClr val="222222"/>
        </a:solidFill>
        <a:effectLst/>
      </p:bgPr>
    </p:bg>
    <p:spTree>
      <p:nvGrpSpPr>
        <p:cNvPr id="1" name=""/>
        <p:cNvGrpSpPr/>
        <p:nvPr/>
      </p:nvGrpSpPr>
      <p:grpSpPr>
        <a:xfrm>
          <a:off x="0" y="0"/>
          <a:ext cx="0" cy="0"/>
          <a:chOff x="0" y="0"/>
          <a:chExt cx="0" cy="0"/>
        </a:xfrm>
      </p:grpSpPr>
      <p:sp>
        <p:nvSpPr>
          <p:cNvPr id="119" name="Légende"/>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0" name="Saisissez une citation ici."/>
          <p:cNvSpPr txBox="1">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Saisissez une citation ici.</a:t>
            </a:r>
          </a:p>
        </p:txBody>
      </p:sp>
      <p:sp>
        <p:nvSpPr>
          <p:cNvPr id="121" name="Gilles Allain"/>
          <p:cNvSpPr txBox="1">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Gilles Allain</a:t>
            </a:r>
          </a:p>
        </p:txBody>
      </p:sp>
      <p:sp>
        <p:nvSpPr>
          <p:cNvPr id="122" name="Texte"/>
          <p:cNvSpPr txBox="1">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1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Autre citation">
    <p:bg>
      <p:bgPr>
        <a:solidFill>
          <a:schemeClr val="accent1"/>
        </a:solidFill>
        <a:effectLst/>
      </p:bgPr>
    </p:bg>
    <p:spTree>
      <p:nvGrpSpPr>
        <p:cNvPr id="1" name=""/>
        <p:cNvGrpSpPr/>
        <p:nvPr/>
      </p:nvGrpSpPr>
      <p:grpSpPr>
        <a:xfrm>
          <a:off x="0" y="0"/>
          <a:ext cx="0" cy="0"/>
          <a:chOff x="0" y="0"/>
          <a:chExt cx="0" cy="0"/>
        </a:xfrm>
      </p:grpSpPr>
      <p:sp>
        <p:nvSpPr>
          <p:cNvPr id="130" name="Saisissez une citation ici."/>
          <p:cNvSpPr txBox="1">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Saisissez une citation ici.</a:t>
            </a:r>
          </a:p>
        </p:txBody>
      </p:sp>
      <p:sp>
        <p:nvSpPr>
          <p:cNvPr id="131" name="Image"/>
          <p:cNvSpPr>
            <a:spLocks noGrp="1"/>
          </p:cNvSpPr>
          <p:nvPr>
            <p:ph type="pic" idx="14"/>
          </p:nvPr>
        </p:nvSpPr>
        <p:spPr>
          <a:xfrm>
            <a:off x="-1016000" y="-12700"/>
            <a:ext cx="8860898" cy="9779000"/>
          </a:xfrm>
          <a:prstGeom prst="rect">
            <a:avLst/>
          </a:prstGeom>
        </p:spPr>
        <p:txBody>
          <a:bodyPr lIns="91439" tIns="45719" rIns="91439" bIns="45719">
            <a:noAutofit/>
          </a:bodyPr>
          <a:lstStyle/>
          <a:p>
            <a:endParaRPr/>
          </a:p>
        </p:txBody>
      </p:sp>
      <p:sp>
        <p:nvSpPr>
          <p:cNvPr id="132" name="Gilles Allain"/>
          <p:cNvSpPr txBox="1">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Gilles Allain</a:t>
            </a:r>
          </a:p>
        </p:txBody>
      </p:sp>
      <p:sp>
        <p:nvSpPr>
          <p:cNvPr id="13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0" name="Image"/>
          <p:cNvSpPr>
            <a:spLocks noGrp="1"/>
          </p:cNvSpPr>
          <p:nvPr>
            <p:ph type="pic" idx="13"/>
          </p:nvPr>
        </p:nvSpPr>
        <p:spPr>
          <a:xfrm>
            <a:off x="-914400" y="-12700"/>
            <a:ext cx="14814645" cy="9779000"/>
          </a:xfrm>
          <a:prstGeom prst="rect">
            <a:avLst/>
          </a:prstGeom>
        </p:spPr>
        <p:txBody>
          <a:bodyPr lIns="91439" tIns="45719" rIns="91439" bIns="45719">
            <a:noAutofit/>
          </a:bodyPr>
          <a:lstStyle/>
          <a:p>
            <a:endParaRPr/>
          </a:p>
        </p:txBody>
      </p:sp>
      <p:sp>
        <p:nvSpPr>
          <p:cNvPr id="1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Vierge">
    <p:bg>
      <p:bgPr>
        <a:solidFill>
          <a:srgbClr val="222222"/>
        </a:solidFill>
        <a:effectLst/>
      </p:bgPr>
    </p:bg>
    <p:spTree>
      <p:nvGrpSpPr>
        <p:cNvPr id="1" name=""/>
        <p:cNvGrpSpPr/>
        <p:nvPr/>
      </p:nvGrpSpPr>
      <p:grpSpPr>
        <a:xfrm>
          <a:off x="0" y="0"/>
          <a:ext cx="0" cy="0"/>
          <a:chOff x="0" y="0"/>
          <a:chExt cx="0" cy="0"/>
        </a:xfrm>
      </p:grpSpPr>
      <p:sp>
        <p:nvSpPr>
          <p:cNvPr id="14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Vierge - Autre">
    <p:spTree>
      <p:nvGrpSpPr>
        <p:cNvPr id="1" name=""/>
        <p:cNvGrpSpPr/>
        <p:nvPr/>
      </p:nvGrpSpPr>
      <p:grpSpPr>
        <a:xfrm>
          <a:off x="0" y="0"/>
          <a:ext cx="0" cy="0"/>
          <a:chOff x="0" y="0"/>
          <a:chExt cx="0" cy="0"/>
        </a:xfrm>
      </p:grpSpPr>
      <p:sp>
        <p:nvSpPr>
          <p:cNvPr id="15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e">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914400" y="-12700"/>
            <a:ext cx="14814645" cy="9779000"/>
          </a:xfrm>
          <a:prstGeom prst="rect">
            <a:avLst/>
          </a:prstGeom>
        </p:spPr>
        <p:txBody>
          <a:bodyPr lIns="91439" tIns="45719" rIns="91439" bIns="45719">
            <a:noAutofit/>
          </a:bodyPr>
          <a:lstStyle/>
          <a:p>
            <a:endParaRPr/>
          </a:p>
        </p:txBody>
      </p:sp>
      <p:sp>
        <p:nvSpPr>
          <p:cNvPr id="23" name="Texte du titre"/>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Texte du titre</a:t>
            </a:r>
          </a:p>
        </p:txBody>
      </p:sp>
      <p:sp>
        <p:nvSpPr>
          <p:cNvPr id="24" name="Texte niveau 1…"/>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Texte niveau 1</a:t>
            </a:r>
          </a:p>
          <a:p>
            <a:pPr lvl="1"/>
            <a:r>
              <a:t>Texte niveau 2</a:t>
            </a:r>
          </a:p>
          <a:p>
            <a:pPr lvl="2"/>
            <a:r>
              <a:t>Texte niveau 3</a:t>
            </a:r>
          </a:p>
          <a:p>
            <a:pPr lvl="3"/>
            <a:r>
              <a:t>Texte niveau 4</a:t>
            </a:r>
          </a:p>
          <a:p>
            <a:pPr lvl="4"/>
            <a:r>
              <a:t>Texte niveau 5</a:t>
            </a:r>
          </a:p>
        </p:txBody>
      </p:sp>
      <p:sp>
        <p:nvSpPr>
          <p:cNvPr id="25" name="Numéro de diapositive"/>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utres titre et sous-titre">
    <p:spTree>
      <p:nvGrpSpPr>
        <p:cNvPr id="1" name=""/>
        <p:cNvGrpSpPr/>
        <p:nvPr/>
      </p:nvGrpSpPr>
      <p:grpSpPr>
        <a:xfrm>
          <a:off x="0" y="0"/>
          <a:ext cx="0" cy="0"/>
          <a:chOff x="0" y="0"/>
          <a:chExt cx="0" cy="0"/>
        </a:xfrm>
      </p:grpSpPr>
      <p:sp>
        <p:nvSpPr>
          <p:cNvPr id="32" name="Lig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3" name="Texte du titre"/>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Texte du titre</a:t>
            </a:r>
          </a:p>
        </p:txBody>
      </p:sp>
      <p:sp>
        <p:nvSpPr>
          <p:cNvPr id="34" name="Texte niveau 1…"/>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Texte niveau 1</a:t>
            </a:r>
          </a:p>
          <a:p>
            <a:pPr lvl="1"/>
            <a:r>
              <a:t>Texte niveau 2</a:t>
            </a:r>
          </a:p>
          <a:p>
            <a:pPr lvl="2"/>
            <a:r>
              <a:t>Texte niveau 3</a:t>
            </a:r>
          </a:p>
          <a:p>
            <a:pPr lvl="3"/>
            <a:r>
              <a:t>Texte niveau 4</a:t>
            </a:r>
          </a:p>
          <a:p>
            <a:pPr lvl="4"/>
            <a:r>
              <a:t>Texte niveau 5</a:t>
            </a:r>
          </a:p>
        </p:txBody>
      </p:sp>
      <p:sp>
        <p:nvSpPr>
          <p:cNvPr id="35" name="Numéro de diapositive"/>
          <p:cNvSpPr txBox="1">
            <a:spLocks noGrp="1"/>
          </p:cNvSpPr>
          <p:nvPr>
            <p:ph type="sldNum" sz="quarter" idx="2"/>
          </p:nvPr>
        </p:nvSpPr>
        <p:spPr>
          <a:xfrm>
            <a:off x="12161859" y="419100"/>
            <a:ext cx="406898"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re - Centré">
    <p:bg>
      <p:bgPr>
        <a:solidFill>
          <a:srgbClr val="222222"/>
        </a:solidFill>
        <a:effectLst/>
      </p:bgPr>
    </p:bg>
    <p:spTree>
      <p:nvGrpSpPr>
        <p:cNvPr id="1" name=""/>
        <p:cNvGrpSpPr/>
        <p:nvPr/>
      </p:nvGrpSpPr>
      <p:grpSpPr>
        <a:xfrm>
          <a:off x="0" y="0"/>
          <a:ext cx="0" cy="0"/>
          <a:chOff x="0" y="0"/>
          <a:chExt cx="0" cy="0"/>
        </a:xfrm>
      </p:grpSpPr>
      <p:sp>
        <p:nvSpPr>
          <p:cNvPr id="42" name="Texte du titre"/>
          <p:cNvSpPr txBox="1">
            <a:spLocks noGrp="1"/>
          </p:cNvSpPr>
          <p:nvPr>
            <p:ph type="title"/>
          </p:nvPr>
        </p:nvSpPr>
        <p:spPr>
          <a:xfrm>
            <a:off x="406400" y="4038600"/>
            <a:ext cx="12192000" cy="4521200"/>
          </a:xfrm>
          <a:prstGeom prst="rect">
            <a:avLst/>
          </a:prstGeom>
        </p:spPr>
        <p:txBody>
          <a:bodyPr/>
          <a:lstStyle>
            <a:lvl1pPr>
              <a:spcBef>
                <a:spcPts val="0"/>
              </a:spcBef>
              <a:defRPr sz="17000"/>
            </a:lvl1pPr>
          </a:lstStyle>
          <a:p>
            <a:r>
              <a:t>Texte du titre</a:t>
            </a:r>
          </a:p>
        </p:txBody>
      </p:sp>
      <p:sp>
        <p:nvSpPr>
          <p:cNvPr id="43" name="Numéro de diapositive"/>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e">
    <p:bg>
      <p:bgPr>
        <a:solidFill>
          <a:srgbClr val="222222"/>
        </a:solidFill>
        <a:effectLst/>
      </p:bgPr>
    </p:bg>
    <p:spTree>
      <p:nvGrpSpPr>
        <p:cNvPr id="1" name=""/>
        <p:cNvGrpSpPr/>
        <p:nvPr/>
      </p:nvGrpSpPr>
      <p:grpSpPr>
        <a:xfrm>
          <a:off x="0" y="0"/>
          <a:ext cx="0" cy="0"/>
          <a:chOff x="0" y="0"/>
          <a:chExt cx="0" cy="0"/>
        </a:xfrm>
      </p:grpSpPr>
      <p:sp>
        <p:nvSpPr>
          <p:cNvPr id="50" name="Image"/>
          <p:cNvSpPr>
            <a:spLocks noGrp="1"/>
          </p:cNvSpPr>
          <p:nvPr>
            <p:ph type="pic" idx="13"/>
          </p:nvPr>
        </p:nvSpPr>
        <p:spPr>
          <a:xfrm>
            <a:off x="-1016000" y="-12700"/>
            <a:ext cx="8860898" cy="9779000"/>
          </a:xfrm>
          <a:prstGeom prst="rect">
            <a:avLst/>
          </a:prstGeom>
        </p:spPr>
        <p:txBody>
          <a:bodyPr lIns="91439" tIns="45719" rIns="91439" bIns="45719">
            <a:noAutofit/>
          </a:bodyPr>
          <a:lstStyle/>
          <a:p>
            <a:endParaRPr/>
          </a:p>
        </p:txBody>
      </p:sp>
      <p:sp>
        <p:nvSpPr>
          <p:cNvPr id="51" name="Texte du titre"/>
          <p:cNvSpPr txBox="1">
            <a:spLocks noGrp="1"/>
          </p:cNvSpPr>
          <p:nvPr>
            <p:ph type="title"/>
          </p:nvPr>
        </p:nvSpPr>
        <p:spPr>
          <a:xfrm>
            <a:off x="5892800" y="6426200"/>
            <a:ext cx="6705600" cy="2705100"/>
          </a:xfrm>
          <a:prstGeom prst="rect">
            <a:avLst/>
          </a:prstGeom>
        </p:spPr>
        <p:txBody>
          <a:bodyPr/>
          <a:lstStyle>
            <a:lvl1pPr>
              <a:spcBef>
                <a:spcPts val="0"/>
              </a:spcBef>
              <a:defRPr sz="17000"/>
            </a:lvl1pPr>
          </a:lstStyle>
          <a:p>
            <a:r>
              <a:t>Texte du titre</a:t>
            </a:r>
          </a:p>
        </p:txBody>
      </p:sp>
      <p:sp>
        <p:nvSpPr>
          <p:cNvPr id="52" name="Texte niveau 1…"/>
          <p:cNvSpPr txBox="1">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Texte niveau 1</a:t>
            </a:r>
          </a:p>
          <a:p>
            <a:pPr lvl="1"/>
            <a:r>
              <a:t>Texte niveau 2</a:t>
            </a:r>
          </a:p>
          <a:p>
            <a:pPr lvl="2"/>
            <a:r>
              <a:t>Texte niveau 3</a:t>
            </a:r>
          </a:p>
          <a:p>
            <a:pPr lvl="3"/>
            <a:r>
              <a:t>Texte niveau 4</a:t>
            </a:r>
          </a:p>
          <a:p>
            <a:pPr lvl="4"/>
            <a:r>
              <a:t>Texte niveau 5</a:t>
            </a:r>
          </a:p>
        </p:txBody>
      </p:sp>
      <p:sp>
        <p:nvSpPr>
          <p:cNvPr id="53" name="Numéro de diapositive"/>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60" name="Texte"/>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61" name="Texte du titre"/>
          <p:cNvSpPr txBox="1">
            <a:spLocks noGrp="1"/>
          </p:cNvSpPr>
          <p:nvPr>
            <p:ph type="title"/>
          </p:nvPr>
        </p:nvSpPr>
        <p:spPr>
          <a:prstGeom prst="rect">
            <a:avLst/>
          </a:prstGeom>
        </p:spPr>
        <p:txBody>
          <a:bodyPr/>
          <a:lstStyle/>
          <a:p>
            <a:r>
              <a:t>Texte du titre</a:t>
            </a:r>
          </a:p>
        </p:txBody>
      </p:sp>
      <p:sp>
        <p:nvSpPr>
          <p:cNvPr id="6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et puces">
    <p:bg>
      <p:bgPr>
        <a:solidFill>
          <a:srgbClr val="222222"/>
        </a:solidFill>
        <a:effectLst/>
      </p:bgPr>
    </p:bg>
    <p:spTree>
      <p:nvGrpSpPr>
        <p:cNvPr id="1" name=""/>
        <p:cNvGrpSpPr/>
        <p:nvPr/>
      </p:nvGrpSpPr>
      <p:grpSpPr>
        <a:xfrm>
          <a:off x="0" y="0"/>
          <a:ext cx="0" cy="0"/>
          <a:chOff x="0" y="0"/>
          <a:chExt cx="0" cy="0"/>
        </a:xfrm>
      </p:grpSpPr>
      <p:sp>
        <p:nvSpPr>
          <p:cNvPr id="69" name="Texte"/>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70" name="Texte du titre"/>
          <p:cNvSpPr txBox="1">
            <a:spLocks noGrp="1"/>
          </p:cNvSpPr>
          <p:nvPr>
            <p:ph type="title"/>
          </p:nvPr>
        </p:nvSpPr>
        <p:spPr>
          <a:prstGeom prst="rect">
            <a:avLst/>
          </a:prstGeom>
        </p:spPr>
        <p:txBody>
          <a:bodyPr/>
          <a:lstStyle/>
          <a:p>
            <a:r>
              <a:t>Texte du titre</a:t>
            </a:r>
          </a:p>
        </p:txBody>
      </p:sp>
      <p:sp>
        <p:nvSpPr>
          <p:cNvPr id="71" name="Texte niveau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Texte niveau 1</a:t>
            </a:r>
          </a:p>
          <a:p>
            <a:pPr lvl="1"/>
            <a:r>
              <a:t>Texte niveau 2</a:t>
            </a:r>
          </a:p>
          <a:p>
            <a:pPr lvl="2"/>
            <a:r>
              <a:t>Texte niveau 3</a:t>
            </a:r>
          </a:p>
          <a:p>
            <a:pPr lvl="3"/>
            <a:r>
              <a:t>Texte niveau 4</a:t>
            </a:r>
          </a:p>
          <a:p>
            <a:pPr lvl="4"/>
            <a:r>
              <a:t>Texte niveau 5</a:t>
            </a:r>
          </a:p>
        </p:txBody>
      </p:sp>
      <p:sp>
        <p:nvSpPr>
          <p:cNvPr id="7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re et puces - Autre">
    <p:spTree>
      <p:nvGrpSpPr>
        <p:cNvPr id="1" name=""/>
        <p:cNvGrpSpPr/>
        <p:nvPr/>
      </p:nvGrpSpPr>
      <p:grpSpPr>
        <a:xfrm>
          <a:off x="0" y="0"/>
          <a:ext cx="0" cy="0"/>
          <a:chOff x="0" y="0"/>
          <a:chExt cx="0" cy="0"/>
        </a:xfrm>
      </p:grpSpPr>
      <p:sp>
        <p:nvSpPr>
          <p:cNvPr id="79" name="Texte"/>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80" name="Texte du titre"/>
          <p:cNvSpPr txBox="1">
            <a:spLocks noGrp="1"/>
          </p:cNvSpPr>
          <p:nvPr>
            <p:ph type="title"/>
          </p:nvPr>
        </p:nvSpPr>
        <p:spPr>
          <a:prstGeom prst="rect">
            <a:avLst/>
          </a:prstGeom>
        </p:spPr>
        <p:txBody>
          <a:bodyPr/>
          <a:lstStyle/>
          <a:p>
            <a:r>
              <a:t>Texte du titre</a:t>
            </a:r>
          </a:p>
        </p:txBody>
      </p:sp>
      <p:sp>
        <p:nvSpPr>
          <p:cNvPr id="81" name="Texte niveau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Texte niveau 1</a:t>
            </a:r>
          </a:p>
          <a:p>
            <a:pPr lvl="1"/>
            <a:r>
              <a:t>Texte niveau 2</a:t>
            </a:r>
          </a:p>
          <a:p>
            <a:pPr lvl="2"/>
            <a:r>
              <a:t>Texte niveau 3</a:t>
            </a:r>
          </a:p>
          <a:p>
            <a:pPr lvl="3"/>
            <a:r>
              <a:t>Texte niveau 4</a:t>
            </a:r>
          </a:p>
          <a:p>
            <a:pPr lvl="4"/>
            <a:r>
              <a:t>Texte niveau 5</a:t>
            </a:r>
          </a:p>
        </p:txBody>
      </p:sp>
      <p:sp>
        <p:nvSpPr>
          <p:cNvPr id="8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re, puces et photo">
    <p:bg>
      <p:bgPr>
        <a:solidFill>
          <a:srgbClr val="222222"/>
        </a:solidFill>
        <a:effectLst/>
      </p:bgPr>
    </p:bg>
    <p:spTree>
      <p:nvGrpSpPr>
        <p:cNvPr id="1" name=""/>
        <p:cNvGrpSpPr/>
        <p:nvPr/>
      </p:nvGrpSpPr>
      <p:grpSpPr>
        <a:xfrm>
          <a:off x="0" y="0"/>
          <a:ext cx="0" cy="0"/>
          <a:chOff x="0" y="0"/>
          <a:chExt cx="0" cy="0"/>
        </a:xfrm>
      </p:grpSpPr>
      <p:sp>
        <p:nvSpPr>
          <p:cNvPr id="89" name="Texte"/>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Texte</a:t>
            </a:r>
          </a:p>
        </p:txBody>
      </p:sp>
      <p:sp>
        <p:nvSpPr>
          <p:cNvPr id="90" name="Image"/>
          <p:cNvSpPr>
            <a:spLocks noGrp="1"/>
          </p:cNvSpPr>
          <p:nvPr>
            <p:ph type="pic" idx="14"/>
          </p:nvPr>
        </p:nvSpPr>
        <p:spPr>
          <a:xfrm>
            <a:off x="6665377" y="1219200"/>
            <a:ext cx="7445457" cy="8216900"/>
          </a:xfrm>
          <a:prstGeom prst="rect">
            <a:avLst/>
          </a:prstGeom>
        </p:spPr>
        <p:txBody>
          <a:bodyPr lIns="91439" tIns="45719" rIns="91439" bIns="45719">
            <a:noAutofit/>
          </a:bodyPr>
          <a:lstStyle/>
          <a:p>
            <a:endParaRPr/>
          </a:p>
        </p:txBody>
      </p:sp>
      <p:sp>
        <p:nvSpPr>
          <p:cNvPr id="91" name="Texte du titre"/>
          <p:cNvSpPr txBox="1">
            <a:spLocks noGrp="1"/>
          </p:cNvSpPr>
          <p:nvPr>
            <p:ph type="title"/>
          </p:nvPr>
        </p:nvSpPr>
        <p:spPr>
          <a:xfrm>
            <a:off x="406400" y="1536700"/>
            <a:ext cx="6299200" cy="723900"/>
          </a:xfrm>
          <a:prstGeom prst="rect">
            <a:avLst/>
          </a:prstGeom>
        </p:spPr>
        <p:txBody>
          <a:bodyPr/>
          <a:lstStyle/>
          <a:p>
            <a:r>
              <a:t>Texte du titre</a:t>
            </a:r>
          </a:p>
        </p:txBody>
      </p:sp>
      <p:sp>
        <p:nvSpPr>
          <p:cNvPr id="92" name="Texte niveau 1…"/>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Texte niveau 1</a:t>
            </a:r>
          </a:p>
          <a:p>
            <a:pPr lvl="1"/>
            <a:r>
              <a:t>Texte niveau 2</a:t>
            </a:r>
          </a:p>
          <a:p>
            <a:pPr lvl="2"/>
            <a:r>
              <a:t>Texte niveau 3</a:t>
            </a:r>
          </a:p>
          <a:p>
            <a:pPr lvl="3"/>
            <a:r>
              <a:t>Texte niveau 4</a:t>
            </a:r>
          </a:p>
          <a:p>
            <a:pPr lvl="4"/>
            <a:r>
              <a:t>Texte niveau 5</a:t>
            </a:r>
          </a:p>
        </p:txBody>
      </p:sp>
      <p:sp>
        <p:nvSpPr>
          <p:cNvPr id="9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g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exte du titre"/>
          <p:cNvSpPr txBox="1">
            <a:spLocks noGrp="1"/>
          </p:cNvSpPr>
          <p:nvPr>
            <p:ph type="title"/>
          </p:nvPr>
        </p:nvSpPr>
        <p:spPr>
          <a:xfrm>
            <a:off x="406400" y="1536700"/>
            <a:ext cx="12192000" cy="723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du titre</a:t>
            </a:r>
          </a:p>
        </p:txBody>
      </p:sp>
      <p:sp>
        <p:nvSpPr>
          <p:cNvPr id="4" name="Texte niveau 1…"/>
          <p:cNvSpPr txBox="1">
            <a:spLocks noGrp="1"/>
          </p:cNvSpPr>
          <p:nvPr>
            <p:ph type="body" idx="1"/>
          </p:nvPr>
        </p:nvSpPr>
        <p:spPr>
          <a:xfrm>
            <a:off x="406400" y="2743200"/>
            <a:ext cx="12192000" cy="6108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Management et gestion"/>
          <p:cNvSpPr txBox="1">
            <a:spLocks noGrp="1"/>
          </p:cNvSpPr>
          <p:nvPr>
            <p:ph type="ctrTitle"/>
          </p:nvPr>
        </p:nvSpPr>
        <p:spPr>
          <a:prstGeom prst="rect">
            <a:avLst/>
          </a:prstGeom>
        </p:spPr>
        <p:txBody>
          <a:bodyPr>
            <a:normAutofit fontScale="90000"/>
          </a:bodyPr>
          <a:lstStyle>
            <a:lvl1pPr defTabSz="408940">
              <a:defRPr sz="11900"/>
            </a:lvl1pPr>
          </a:lstStyle>
          <a:p>
            <a:r>
              <a:t>Management et gestion</a:t>
            </a:r>
          </a:p>
        </p:txBody>
      </p:sp>
      <p:sp>
        <p:nvSpPr>
          <p:cNvPr id="165" name="enseignement optionnel 2nde"/>
          <p:cNvSpPr txBox="1">
            <a:spLocks noGrp="1"/>
          </p:cNvSpPr>
          <p:nvPr>
            <p:ph type="subTitle" sz="quarter" idx="1"/>
          </p:nvPr>
        </p:nvSpPr>
        <p:spPr>
          <a:prstGeom prst="rect">
            <a:avLst/>
          </a:prstGeom>
        </p:spPr>
        <p:txBody>
          <a:bodyPr/>
          <a:lstStyle/>
          <a:p>
            <a:r>
              <a:t>enseignement optionnel 2nde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Grp="1" noChangeAspect="1"/>
          </p:cNvPicPr>
          <p:nvPr>
            <p:ph type="pic" idx="13"/>
          </p:nvPr>
        </p:nvPicPr>
        <p:blipFill>
          <a:blip r:embed="rId2"/>
          <a:srcRect l="11466" t="129" r="26616" b="129"/>
          <a:stretch>
            <a:fillRect/>
          </a:stretch>
        </p:blipFill>
        <p:spPr>
          <a:xfrm>
            <a:off x="0" y="0"/>
            <a:ext cx="5486400" cy="9753600"/>
          </a:xfrm>
          <a:prstGeom prst="rect">
            <a:avLst/>
          </a:prstGeom>
        </p:spPr>
      </p:pic>
      <p:sp>
        <p:nvSpPr>
          <p:cNvPr id="168" name="le management et la gestion ont pour finalité de donner aux élèves les connaissances de base pour une approche réfléchie du management et des sciences de gestion.…"/>
          <p:cNvSpPr txBox="1">
            <a:spLocks noGrp="1"/>
          </p:cNvSpPr>
          <p:nvPr>
            <p:ph type="title"/>
          </p:nvPr>
        </p:nvSpPr>
        <p:spPr>
          <a:xfrm>
            <a:off x="5791200" y="2749550"/>
            <a:ext cx="6705600" cy="5233669"/>
          </a:xfrm>
          <a:prstGeom prst="rect">
            <a:avLst/>
          </a:prstGeom>
        </p:spPr>
        <p:txBody>
          <a:bodyPr>
            <a:normAutofit fontScale="90000"/>
          </a:bodyPr>
          <a:lstStyle/>
          <a:p>
            <a:pPr marL="428811" indent="-428811" defTabSz="239522">
              <a:buClr>
                <a:schemeClr val="accent1"/>
              </a:buClr>
              <a:buSzPct val="104999"/>
              <a:buFont typeface="Avenir Next"/>
              <a:buChar char="‣"/>
              <a:defRPr sz="3280"/>
            </a:pPr>
            <a:r>
              <a:t>le management et la gestion ont pour finalité de donner aux élèves les connaissances de base pour une approche réfléchie du management et des sciences de gestion.</a:t>
            </a:r>
          </a:p>
          <a:p>
            <a:pPr defTabSz="239522">
              <a:defRPr sz="3280"/>
            </a:pPr>
            <a:endParaRPr/>
          </a:p>
          <a:p>
            <a:pPr marL="428811" indent="-428811" defTabSz="239522">
              <a:buClr>
                <a:schemeClr val="accent1"/>
              </a:buClr>
              <a:buSzPct val="104999"/>
              <a:buFont typeface="Avenir Next"/>
              <a:defRPr sz="3280"/>
            </a:pPr>
            <a:r>
              <a:t>découvrir les pratiques des organisations par rapport à des enjeux fondamentaux de société, de cohésion sociale, de solidarité et de réalisation de projets tant individuels que collectifs.</a:t>
            </a:r>
          </a:p>
        </p:txBody>
      </p:sp>
      <p:sp>
        <p:nvSpPr>
          <p:cNvPr id="169" name="objectifs"/>
          <p:cNvSpPr txBox="1">
            <a:spLocks noGrp="1"/>
          </p:cNvSpPr>
          <p:nvPr>
            <p:ph type="body" sz="quarter" idx="1"/>
          </p:nvPr>
        </p:nvSpPr>
        <p:spPr>
          <a:xfrm>
            <a:off x="5791200" y="381000"/>
            <a:ext cx="6705600" cy="1803400"/>
          </a:xfrm>
          <a:prstGeom prst="rect">
            <a:avLst/>
          </a:prstGeom>
        </p:spPr>
        <p:txBody>
          <a:bodyPr/>
          <a:lstStyle>
            <a:lvl1pPr>
              <a:defRPr u="sng"/>
            </a:lvl1pPr>
          </a:lstStyle>
          <a:p>
            <a:r>
              <a:t>objectifs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Grp="1" noChangeAspect="1"/>
          </p:cNvPicPr>
          <p:nvPr>
            <p:ph type="pic" idx="13"/>
          </p:nvPr>
        </p:nvPicPr>
        <p:blipFill>
          <a:blip r:embed="rId2">
            <a:alphaModFix amt="45000"/>
          </a:blip>
          <a:srcRect l="6172" t="129" r="6044" b="129"/>
          <a:stretch>
            <a:fillRect/>
          </a:stretch>
        </p:blipFill>
        <p:spPr>
          <a:xfrm>
            <a:off x="0" y="0"/>
            <a:ext cx="13004800" cy="9753600"/>
          </a:xfrm>
          <a:prstGeom prst="rect">
            <a:avLst/>
          </a:prstGeom>
        </p:spPr>
      </p:pic>
      <p:sp>
        <p:nvSpPr>
          <p:cNvPr id="172" name="1h30 par semaine"/>
          <p:cNvSpPr txBox="1">
            <a:spLocks noGrp="1"/>
          </p:cNvSpPr>
          <p:nvPr>
            <p:ph type="title"/>
          </p:nvPr>
        </p:nvSpPr>
        <p:spPr>
          <a:xfrm>
            <a:off x="533400" y="1905000"/>
            <a:ext cx="12192000" cy="2705100"/>
          </a:xfrm>
          <a:prstGeom prst="rect">
            <a:avLst/>
          </a:prstGeom>
        </p:spPr>
        <p:txBody>
          <a:bodyPr/>
          <a:lstStyle>
            <a:lvl1pPr marL="2222500" indent="-2222500">
              <a:buClr>
                <a:schemeClr val="accent1"/>
              </a:buClr>
              <a:buSzPct val="104999"/>
              <a:buFont typeface="Avenir Next"/>
              <a:buChar char="‣"/>
              <a:defRPr sz="8000"/>
            </a:lvl1pPr>
          </a:lstStyle>
          <a:p>
            <a:r>
              <a:t>1h30 par semaine</a:t>
            </a:r>
          </a:p>
        </p:txBody>
      </p:sp>
      <p:sp>
        <p:nvSpPr>
          <p:cNvPr id="173" name="Durée de l’enseignement"/>
          <p:cNvSpPr txBox="1">
            <a:spLocks noGrp="1"/>
          </p:cNvSpPr>
          <p:nvPr>
            <p:ph type="body" sz="quarter" idx="1"/>
          </p:nvPr>
        </p:nvSpPr>
        <p:spPr>
          <a:xfrm>
            <a:off x="927100" y="-342900"/>
            <a:ext cx="12192000" cy="1803400"/>
          </a:xfrm>
          <a:prstGeom prst="rect">
            <a:avLst/>
          </a:prstGeom>
        </p:spPr>
        <p:txBody>
          <a:bodyPr/>
          <a:lstStyle>
            <a:lvl1pPr>
              <a:defRPr u="sng"/>
            </a:lvl1pPr>
          </a:lstStyle>
          <a:p>
            <a:r>
              <a:t>Durée de l’enseignement</a:t>
            </a:r>
          </a:p>
        </p:txBody>
      </p:sp>
      <p:sp>
        <p:nvSpPr>
          <p:cNvPr id="174" name="Cet enseignement permet"/>
          <p:cNvSpPr txBox="1"/>
          <p:nvPr/>
        </p:nvSpPr>
        <p:spPr>
          <a:xfrm>
            <a:off x="927100" y="2603500"/>
            <a:ext cx="12192000" cy="1803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lnSpc>
                <a:spcPct val="80000"/>
              </a:lnSpc>
              <a:spcBef>
                <a:spcPts val="2300"/>
              </a:spcBef>
              <a:defRPr sz="5400" u="sng" cap="all">
                <a:solidFill>
                  <a:srgbClr val="A6AAA9"/>
                </a:solidFill>
                <a:latin typeface="DIN Alternate"/>
                <a:ea typeface="DIN Alternate"/>
                <a:cs typeface="DIN Alternate"/>
                <a:sym typeface="DIN Alternate"/>
              </a:defRPr>
            </a:lvl1pPr>
          </a:lstStyle>
          <a:p>
            <a:r>
              <a:rPr dirty="0" err="1"/>
              <a:t>Cet</a:t>
            </a:r>
            <a:r>
              <a:rPr dirty="0"/>
              <a:t> </a:t>
            </a:r>
            <a:r>
              <a:rPr dirty="0" err="1"/>
              <a:t>enseignement</a:t>
            </a:r>
            <a:r>
              <a:rPr dirty="0"/>
              <a:t> </a:t>
            </a:r>
            <a:r>
              <a:rPr dirty="0" err="1"/>
              <a:t>permet</a:t>
            </a:r>
            <a:endParaRPr dirty="0"/>
          </a:p>
        </p:txBody>
      </p:sp>
      <p:sp>
        <p:nvSpPr>
          <p:cNvPr id="175" name="l’initiation à la recherche documentaire…"/>
          <p:cNvSpPr txBox="1"/>
          <p:nvPr/>
        </p:nvSpPr>
        <p:spPr>
          <a:xfrm>
            <a:off x="711200" y="4826000"/>
            <a:ext cx="12192000" cy="270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lnSpcReduction="10000"/>
          </a:bodyPr>
          <a:lstStyle/>
          <a:p>
            <a:pPr marL="955675" indent="-955675" defTabSz="251206">
              <a:lnSpc>
                <a:spcPct val="80000"/>
              </a:lnSpc>
              <a:spcBef>
                <a:spcPts val="0"/>
              </a:spcBef>
              <a:buClr>
                <a:schemeClr val="accent1"/>
              </a:buClr>
              <a:buSzPct val="104999"/>
              <a:buFont typeface="Avenir Next"/>
              <a:buChar char="‣"/>
              <a:defRPr sz="3440" cap="all">
                <a:solidFill>
                  <a:schemeClr val="accent1"/>
                </a:solidFill>
                <a:latin typeface="+mn-lt"/>
                <a:ea typeface="+mn-ea"/>
                <a:cs typeface="+mn-cs"/>
                <a:sym typeface="DIN Condensed"/>
              </a:defRPr>
            </a:pPr>
            <a:r>
              <a:rPr dirty="0" err="1"/>
              <a:t>l’initiation</a:t>
            </a:r>
            <a:r>
              <a:rPr dirty="0"/>
              <a:t> à la </a:t>
            </a:r>
            <a:r>
              <a:rPr dirty="0" err="1"/>
              <a:t>recherche</a:t>
            </a:r>
            <a:r>
              <a:rPr dirty="0"/>
              <a:t> </a:t>
            </a:r>
            <a:r>
              <a:rPr dirty="0" err="1"/>
              <a:t>documentaire</a:t>
            </a:r>
            <a:endParaRPr dirty="0"/>
          </a:p>
          <a:p>
            <a:pPr marL="955675" indent="-955675" defTabSz="251206">
              <a:lnSpc>
                <a:spcPct val="80000"/>
              </a:lnSpc>
              <a:spcBef>
                <a:spcPts val="0"/>
              </a:spcBef>
              <a:buClr>
                <a:schemeClr val="accent1"/>
              </a:buClr>
              <a:buSzPct val="104999"/>
              <a:buFont typeface="Avenir Next"/>
              <a:buChar char="‣"/>
              <a:defRPr sz="3440" cap="all">
                <a:solidFill>
                  <a:schemeClr val="accent1"/>
                </a:solidFill>
                <a:latin typeface="+mn-lt"/>
                <a:ea typeface="+mn-ea"/>
                <a:cs typeface="+mn-cs"/>
                <a:sym typeface="DIN Condensed"/>
              </a:defRPr>
            </a:pPr>
            <a:r>
              <a:rPr dirty="0"/>
              <a:t>le </a:t>
            </a:r>
            <a:r>
              <a:rPr dirty="0" err="1"/>
              <a:t>développement</a:t>
            </a:r>
            <a:r>
              <a:rPr dirty="0"/>
              <a:t> de </a:t>
            </a:r>
            <a:r>
              <a:rPr dirty="0" err="1"/>
              <a:t>l’esprit</a:t>
            </a:r>
            <a:r>
              <a:rPr dirty="0"/>
              <a:t> critique</a:t>
            </a:r>
          </a:p>
          <a:p>
            <a:pPr marL="955675" indent="-955675" defTabSz="251206">
              <a:lnSpc>
                <a:spcPct val="80000"/>
              </a:lnSpc>
              <a:spcBef>
                <a:spcPts val="0"/>
              </a:spcBef>
              <a:buClr>
                <a:schemeClr val="accent1"/>
              </a:buClr>
              <a:buSzPct val="104999"/>
              <a:buFont typeface="Avenir Next"/>
              <a:buChar char="‣"/>
              <a:defRPr sz="3440" cap="all">
                <a:solidFill>
                  <a:schemeClr val="accent1"/>
                </a:solidFill>
                <a:latin typeface="+mn-lt"/>
                <a:ea typeface="+mn-ea"/>
                <a:cs typeface="+mn-cs"/>
                <a:sym typeface="DIN Condensed"/>
              </a:defRPr>
            </a:pPr>
            <a:r>
              <a:rPr dirty="0"/>
              <a:t>la </a:t>
            </a:r>
            <a:r>
              <a:rPr dirty="0" err="1"/>
              <a:t>prise</a:t>
            </a:r>
            <a:r>
              <a:rPr dirty="0"/>
              <a:t> de conscience de la </a:t>
            </a:r>
            <a:r>
              <a:rPr dirty="0" err="1"/>
              <a:t>diversité</a:t>
            </a:r>
            <a:r>
              <a:rPr dirty="0"/>
              <a:t> et de la </a:t>
            </a:r>
            <a:r>
              <a:rPr dirty="0" err="1"/>
              <a:t>réalité</a:t>
            </a:r>
            <a:r>
              <a:rPr dirty="0"/>
              <a:t> des </a:t>
            </a:r>
            <a:r>
              <a:rPr dirty="0" err="1"/>
              <a:t>organisations</a:t>
            </a:r>
            <a:endParaRPr dirty="0"/>
          </a:p>
          <a:p>
            <a:pPr marL="955675" indent="-955675" defTabSz="251206">
              <a:lnSpc>
                <a:spcPct val="80000"/>
              </a:lnSpc>
              <a:spcBef>
                <a:spcPts val="0"/>
              </a:spcBef>
              <a:buClr>
                <a:schemeClr val="accent1"/>
              </a:buClr>
              <a:buSzPct val="104999"/>
              <a:buFont typeface="Avenir Next"/>
              <a:buChar char="‣"/>
              <a:defRPr sz="3440" cap="all">
                <a:solidFill>
                  <a:schemeClr val="accent1"/>
                </a:solidFill>
                <a:latin typeface="+mn-lt"/>
                <a:ea typeface="+mn-ea"/>
                <a:cs typeface="+mn-cs"/>
                <a:sym typeface="DIN Condensed"/>
              </a:defRPr>
            </a:pPr>
            <a:r>
              <a:rPr dirty="0"/>
              <a:t>le </a:t>
            </a:r>
            <a:r>
              <a:rPr dirty="0" err="1"/>
              <a:t>recours</a:t>
            </a:r>
            <a:r>
              <a:rPr dirty="0"/>
              <a:t> pertinent et </a:t>
            </a:r>
            <a:r>
              <a:rPr dirty="0" err="1"/>
              <a:t>répété</a:t>
            </a:r>
            <a:r>
              <a:rPr dirty="0"/>
              <a:t> au </a:t>
            </a:r>
            <a:r>
              <a:rPr dirty="0" err="1"/>
              <a:t>numérique</a:t>
            </a:r>
            <a:endParaRPr dirty="0"/>
          </a:p>
          <a:p>
            <a:pPr marL="955675" indent="-955675" defTabSz="251206">
              <a:lnSpc>
                <a:spcPct val="80000"/>
              </a:lnSpc>
              <a:spcBef>
                <a:spcPts val="0"/>
              </a:spcBef>
              <a:buClr>
                <a:schemeClr val="accent1"/>
              </a:buClr>
              <a:buSzPct val="104999"/>
              <a:buFont typeface="Avenir Next"/>
              <a:buChar char="‣"/>
              <a:defRPr sz="3440" cap="all">
                <a:solidFill>
                  <a:schemeClr val="accent1"/>
                </a:solidFill>
                <a:latin typeface="+mn-lt"/>
                <a:ea typeface="+mn-ea"/>
                <a:cs typeface="+mn-cs"/>
                <a:sym typeface="DIN Condensed"/>
              </a:defRPr>
            </a:pPr>
            <a:r>
              <a:rPr dirty="0"/>
              <a:t>la manipulation de </a:t>
            </a:r>
            <a:r>
              <a:rPr dirty="0" err="1"/>
              <a:t>données</a:t>
            </a:r>
            <a:r>
              <a:rPr dirty="0"/>
              <a:t> </a:t>
            </a:r>
            <a:r>
              <a:rPr dirty="0" err="1"/>
              <a:t>chiffrées</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age" descr="Image"/>
          <p:cNvPicPr>
            <a:picLocks noGrp="1"/>
          </p:cNvPicPr>
          <p:nvPr>
            <p:ph type="pic" idx="13"/>
          </p:nvPr>
        </p:nvPicPr>
        <p:blipFill>
          <a:blip r:embed="rId2">
            <a:alphaModFix amt="30000"/>
          </a:blip>
          <a:stretch>
            <a:fillRect/>
          </a:stretch>
        </p:blipFill>
        <p:spPr>
          <a:xfrm>
            <a:off x="6363454" y="-165100"/>
            <a:ext cx="6781801" cy="5194300"/>
          </a:xfrm>
          <a:prstGeom prst="rect">
            <a:avLst/>
          </a:prstGeom>
          <a:ln w="9525">
            <a:round/>
          </a:ln>
        </p:spPr>
      </p:pic>
      <p:pic>
        <p:nvPicPr>
          <p:cNvPr id="178" name="Image" descr="Image"/>
          <p:cNvPicPr>
            <a:picLocks noGrp="1"/>
          </p:cNvPicPr>
          <p:nvPr>
            <p:ph type="pic" idx="14"/>
          </p:nvPr>
        </p:nvPicPr>
        <p:blipFill>
          <a:blip r:embed="rId3">
            <a:alphaModFix amt="30000"/>
          </a:blip>
          <a:stretch>
            <a:fillRect/>
          </a:stretch>
        </p:blipFill>
        <p:spPr>
          <a:xfrm>
            <a:off x="6362700" y="4737100"/>
            <a:ext cx="6781800" cy="5194300"/>
          </a:xfrm>
          <a:prstGeom prst="rect">
            <a:avLst/>
          </a:prstGeom>
          <a:ln w="9525">
            <a:round/>
          </a:ln>
        </p:spPr>
      </p:pic>
      <p:pic>
        <p:nvPicPr>
          <p:cNvPr id="179" name="Image" descr="Image"/>
          <p:cNvPicPr>
            <a:picLocks noGrp="1"/>
          </p:cNvPicPr>
          <p:nvPr>
            <p:ph type="pic" idx="15"/>
          </p:nvPr>
        </p:nvPicPr>
        <p:blipFill>
          <a:blip r:embed="rId4">
            <a:alphaModFix amt="30000"/>
          </a:blip>
          <a:stretch>
            <a:fillRect/>
          </a:stretch>
        </p:blipFill>
        <p:spPr>
          <a:xfrm>
            <a:off x="-139700" y="-165100"/>
            <a:ext cx="6747934" cy="10083800"/>
          </a:xfrm>
          <a:prstGeom prst="rect">
            <a:avLst/>
          </a:prstGeom>
          <a:ln w="9525">
            <a:round/>
          </a:ln>
        </p:spPr>
      </p:pic>
      <p:sp>
        <p:nvSpPr>
          <p:cNvPr id="180" name="le programme de seconde traite trois thèmes qui visent à rendre compte de la démarche entrepreneuriale"/>
          <p:cNvSpPr txBox="1">
            <a:spLocks noGrp="1"/>
          </p:cNvSpPr>
          <p:nvPr>
            <p:ph type="body" sz="quarter" idx="4294967295"/>
          </p:nvPr>
        </p:nvSpPr>
        <p:spPr>
          <a:xfrm>
            <a:off x="165100" y="628650"/>
            <a:ext cx="12192000" cy="1803400"/>
          </a:xfrm>
          <a:prstGeom prst="rect">
            <a:avLst/>
          </a:prstGeom>
        </p:spPr>
        <p:txBody>
          <a:bodyPr anchor="b">
            <a:normAutofit/>
          </a:bodyPr>
          <a:lstStyle>
            <a:lvl1pPr marL="0" indent="0" defTabSz="473201">
              <a:lnSpc>
                <a:spcPct val="80000"/>
              </a:lnSpc>
              <a:spcBef>
                <a:spcPts val="1800"/>
              </a:spcBef>
              <a:buClrTx/>
              <a:buSzTx/>
              <a:buFontTx/>
              <a:buNone/>
              <a:defRPr sz="4374" u="sng" cap="all">
                <a:solidFill>
                  <a:srgbClr val="A6AAA9"/>
                </a:solidFill>
                <a:latin typeface="DIN Alternate"/>
                <a:ea typeface="DIN Alternate"/>
                <a:cs typeface="DIN Alternate"/>
                <a:sym typeface="DIN Alternate"/>
              </a:defRPr>
            </a:lvl1pPr>
          </a:lstStyle>
          <a:p>
            <a:r>
              <a:rPr dirty="0"/>
              <a:t>le </a:t>
            </a:r>
            <a:r>
              <a:rPr dirty="0" err="1"/>
              <a:t>programme</a:t>
            </a:r>
            <a:r>
              <a:rPr dirty="0"/>
              <a:t> de </a:t>
            </a:r>
            <a:r>
              <a:rPr dirty="0" err="1"/>
              <a:t>seconde</a:t>
            </a:r>
            <a:r>
              <a:rPr dirty="0"/>
              <a:t> </a:t>
            </a:r>
            <a:r>
              <a:rPr dirty="0" err="1"/>
              <a:t>traite</a:t>
            </a:r>
            <a:r>
              <a:rPr dirty="0"/>
              <a:t> trois </a:t>
            </a:r>
            <a:r>
              <a:rPr dirty="0" err="1"/>
              <a:t>thèmes</a:t>
            </a:r>
            <a:r>
              <a:rPr dirty="0"/>
              <a:t> qui </a:t>
            </a:r>
            <a:r>
              <a:rPr dirty="0" err="1"/>
              <a:t>visent</a:t>
            </a:r>
            <a:r>
              <a:rPr dirty="0"/>
              <a:t> </a:t>
            </a:r>
            <a:r>
              <a:rPr dirty="0" err="1"/>
              <a:t>à</a:t>
            </a:r>
            <a:r>
              <a:rPr dirty="0"/>
              <a:t> </a:t>
            </a:r>
            <a:r>
              <a:rPr dirty="0" err="1"/>
              <a:t>rendre</a:t>
            </a:r>
            <a:r>
              <a:rPr dirty="0"/>
              <a:t> </a:t>
            </a:r>
            <a:r>
              <a:rPr dirty="0" err="1"/>
              <a:t>compte</a:t>
            </a:r>
            <a:r>
              <a:rPr dirty="0"/>
              <a:t> de la démarche </a:t>
            </a:r>
            <a:r>
              <a:rPr dirty="0" err="1"/>
              <a:t>entrepreneuriale</a:t>
            </a:r>
            <a:endParaRPr dirty="0"/>
          </a:p>
        </p:txBody>
      </p:sp>
      <p:sp>
        <p:nvSpPr>
          <p:cNvPr id="181" name="s’engager et entreprendre, de l’intention à la création…"/>
          <p:cNvSpPr txBox="1"/>
          <p:nvPr/>
        </p:nvSpPr>
        <p:spPr>
          <a:xfrm>
            <a:off x="165100" y="2724150"/>
            <a:ext cx="12192000" cy="640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2222499" indent="-2222499">
              <a:lnSpc>
                <a:spcPct val="80000"/>
              </a:lnSpc>
              <a:spcBef>
                <a:spcPts val="0"/>
              </a:spcBef>
              <a:buClr>
                <a:schemeClr val="accent1"/>
              </a:buClr>
              <a:buSzPct val="104999"/>
              <a:buFont typeface="Avenir Next"/>
              <a:buChar char="‣"/>
              <a:defRPr sz="3000" cap="all">
                <a:solidFill>
                  <a:schemeClr val="accent1"/>
                </a:solidFill>
                <a:latin typeface="+mn-lt"/>
                <a:ea typeface="+mn-ea"/>
                <a:cs typeface="+mn-cs"/>
                <a:sym typeface="DIN Condensed"/>
              </a:defRPr>
            </a:pPr>
            <a:r>
              <a:rPr dirty="0" err="1"/>
              <a:t>s’engager</a:t>
            </a:r>
            <a:r>
              <a:rPr dirty="0"/>
              <a:t> et </a:t>
            </a:r>
            <a:r>
              <a:rPr dirty="0" err="1"/>
              <a:t>entreprendre</a:t>
            </a:r>
            <a:r>
              <a:rPr dirty="0"/>
              <a:t>, de </a:t>
            </a:r>
            <a:r>
              <a:rPr dirty="0" err="1"/>
              <a:t>l’intention</a:t>
            </a:r>
            <a:r>
              <a:rPr dirty="0"/>
              <a:t> </a:t>
            </a:r>
            <a:r>
              <a:rPr dirty="0" err="1"/>
              <a:t>à</a:t>
            </a:r>
            <a:r>
              <a:rPr dirty="0"/>
              <a:t> la </a:t>
            </a:r>
            <a:r>
              <a:rPr dirty="0" err="1"/>
              <a:t>création</a:t>
            </a:r>
            <a:endParaRPr lang="fr-FR" dirty="0"/>
          </a:p>
          <a:p>
            <a:pPr>
              <a:lnSpc>
                <a:spcPct val="80000"/>
              </a:lnSpc>
              <a:spcBef>
                <a:spcPts val="0"/>
              </a:spcBef>
              <a:buClr>
                <a:schemeClr val="accent1"/>
              </a:buClr>
              <a:buSzPct val="104999"/>
              <a:defRPr sz="3000" cap="all">
                <a:solidFill>
                  <a:schemeClr val="accent1"/>
                </a:solidFill>
                <a:latin typeface="+mn-lt"/>
                <a:ea typeface="+mn-ea"/>
                <a:cs typeface="+mn-cs"/>
                <a:sym typeface="DIN Condensed"/>
              </a:defRPr>
            </a:pPr>
            <a:endParaRPr dirty="0"/>
          </a:p>
          <a:p>
            <a:pPr lvl="2">
              <a:lnSpc>
                <a:spcPct val="80000"/>
              </a:lnSpc>
              <a:spcBef>
                <a:spcPts val="0"/>
              </a:spcBef>
              <a:defRPr sz="3000" cap="all">
                <a:solidFill>
                  <a:srgbClr val="C0C0C0"/>
                </a:solidFill>
                <a:latin typeface="+mn-lt"/>
                <a:ea typeface="+mn-ea"/>
                <a:cs typeface="+mn-cs"/>
                <a:sym typeface="DIN Condensed"/>
              </a:defRPr>
            </a:pPr>
            <a:r>
              <a:rPr dirty="0"/>
              <a:t>Invention, innovation, production, </a:t>
            </a:r>
            <a:r>
              <a:rPr dirty="0" err="1"/>
              <a:t>entrepreneuriat</a:t>
            </a:r>
            <a:r>
              <a:rPr dirty="0"/>
              <a:t>, </a:t>
            </a:r>
            <a:r>
              <a:rPr dirty="0" err="1"/>
              <a:t>organisation</a:t>
            </a:r>
            <a:r>
              <a:rPr dirty="0"/>
              <a:t>, coordination, </a:t>
            </a:r>
            <a:r>
              <a:rPr dirty="0" err="1"/>
              <a:t>ressources</a:t>
            </a:r>
            <a:r>
              <a:rPr dirty="0"/>
              <a:t>, technologies, </a:t>
            </a:r>
            <a:r>
              <a:rPr dirty="0" err="1"/>
              <a:t>réseau</a:t>
            </a:r>
            <a:r>
              <a:rPr dirty="0"/>
              <a:t> social et démarche collaborative, </a:t>
            </a:r>
            <a:r>
              <a:rPr dirty="0" err="1"/>
              <a:t>caractéristiques</a:t>
            </a:r>
            <a:r>
              <a:rPr dirty="0"/>
              <a:t> des </a:t>
            </a:r>
            <a:r>
              <a:rPr dirty="0" err="1"/>
              <a:t>organisations</a:t>
            </a:r>
            <a:r>
              <a:rPr dirty="0"/>
              <a:t>, business model, management </a:t>
            </a:r>
            <a:r>
              <a:rPr dirty="0" err="1"/>
              <a:t>éthique</a:t>
            </a:r>
            <a:r>
              <a:rPr dirty="0"/>
              <a:t>…</a:t>
            </a:r>
          </a:p>
          <a:p>
            <a:pPr lvl="2">
              <a:lnSpc>
                <a:spcPct val="80000"/>
              </a:lnSpc>
              <a:spcBef>
                <a:spcPts val="0"/>
              </a:spcBef>
              <a:defRPr sz="3000" cap="all">
                <a:solidFill>
                  <a:srgbClr val="C0C0C0"/>
                </a:solidFill>
                <a:latin typeface="+mn-lt"/>
                <a:ea typeface="+mn-ea"/>
                <a:cs typeface="+mn-cs"/>
                <a:sym typeface="DIN Condensed"/>
              </a:defRPr>
            </a:pPr>
            <a:endParaRPr dirty="0"/>
          </a:p>
          <a:p>
            <a:pPr marL="2222499" indent="-2222499">
              <a:lnSpc>
                <a:spcPct val="80000"/>
              </a:lnSpc>
              <a:spcBef>
                <a:spcPts val="0"/>
              </a:spcBef>
              <a:buClr>
                <a:schemeClr val="accent1"/>
              </a:buClr>
              <a:buSzPct val="104999"/>
              <a:buFont typeface="Avenir Next"/>
              <a:buChar char="‣"/>
              <a:defRPr sz="3000" cap="all">
                <a:solidFill>
                  <a:schemeClr val="accent1"/>
                </a:solidFill>
                <a:latin typeface="+mn-lt"/>
                <a:ea typeface="+mn-ea"/>
                <a:cs typeface="+mn-cs"/>
                <a:sym typeface="DIN Condensed"/>
              </a:defRPr>
            </a:pPr>
            <a:r>
              <a:rPr dirty="0" err="1"/>
              <a:t>organiser</a:t>
            </a:r>
            <a:r>
              <a:rPr dirty="0"/>
              <a:t> et </a:t>
            </a:r>
            <a:r>
              <a:rPr dirty="0" err="1"/>
              <a:t>décider</a:t>
            </a:r>
            <a:r>
              <a:rPr dirty="0"/>
              <a:t>, des </a:t>
            </a:r>
            <a:r>
              <a:rPr dirty="0" err="1"/>
              <a:t>objectifs</a:t>
            </a:r>
            <a:r>
              <a:rPr dirty="0"/>
              <a:t> </a:t>
            </a:r>
            <a:r>
              <a:rPr dirty="0" err="1"/>
              <a:t>à</a:t>
            </a:r>
            <a:r>
              <a:rPr dirty="0"/>
              <a:t> la </a:t>
            </a:r>
            <a:r>
              <a:rPr dirty="0" err="1"/>
              <a:t>réalisation</a:t>
            </a:r>
            <a:r>
              <a:rPr dirty="0"/>
              <a:t> </a:t>
            </a:r>
            <a:endParaRPr lang="fr-FR" dirty="0"/>
          </a:p>
          <a:p>
            <a:pPr>
              <a:lnSpc>
                <a:spcPct val="80000"/>
              </a:lnSpc>
              <a:spcBef>
                <a:spcPts val="0"/>
              </a:spcBef>
              <a:buClr>
                <a:schemeClr val="accent1"/>
              </a:buClr>
              <a:buSzPct val="104999"/>
              <a:defRPr sz="3000" cap="all">
                <a:solidFill>
                  <a:schemeClr val="accent1"/>
                </a:solidFill>
                <a:latin typeface="+mn-lt"/>
                <a:ea typeface="+mn-ea"/>
                <a:cs typeface="+mn-cs"/>
                <a:sym typeface="DIN Condensed"/>
              </a:defRPr>
            </a:pPr>
            <a:endParaRPr dirty="0"/>
          </a:p>
          <a:p>
            <a:pPr>
              <a:lnSpc>
                <a:spcPct val="80000"/>
              </a:lnSpc>
              <a:spcBef>
                <a:spcPts val="0"/>
              </a:spcBef>
              <a:defRPr sz="3000" cap="all">
                <a:solidFill>
                  <a:srgbClr val="C0C0C0"/>
                </a:solidFill>
                <a:latin typeface="+mn-lt"/>
                <a:ea typeface="+mn-ea"/>
                <a:cs typeface="+mn-cs"/>
                <a:sym typeface="DIN Condensed"/>
              </a:defRPr>
            </a:pPr>
            <a:r>
              <a:rPr dirty="0" err="1"/>
              <a:t>caractéristiques</a:t>
            </a:r>
            <a:r>
              <a:rPr dirty="0"/>
              <a:t> des </a:t>
            </a:r>
            <a:r>
              <a:rPr dirty="0" err="1"/>
              <a:t>organisations</a:t>
            </a:r>
            <a:r>
              <a:rPr dirty="0"/>
              <a:t>, business model, management </a:t>
            </a:r>
            <a:r>
              <a:rPr dirty="0" err="1"/>
              <a:t>éthique</a:t>
            </a:r>
            <a:r>
              <a:rPr dirty="0"/>
              <a:t>, performance</a:t>
            </a:r>
          </a:p>
          <a:p>
            <a:pPr>
              <a:lnSpc>
                <a:spcPct val="80000"/>
              </a:lnSpc>
              <a:spcBef>
                <a:spcPts val="0"/>
              </a:spcBef>
              <a:defRPr sz="3000" cap="all">
                <a:solidFill>
                  <a:srgbClr val="C0C0C0"/>
                </a:solidFill>
                <a:latin typeface="+mn-lt"/>
                <a:ea typeface="+mn-ea"/>
                <a:cs typeface="+mn-cs"/>
                <a:sym typeface="DIN Condensed"/>
              </a:defRPr>
            </a:pPr>
            <a:r>
              <a:rPr dirty="0" err="1"/>
              <a:t>Décisions</a:t>
            </a:r>
            <a:r>
              <a:rPr dirty="0"/>
              <a:t> </a:t>
            </a:r>
            <a:r>
              <a:rPr dirty="0" err="1"/>
              <a:t>stratégiques</a:t>
            </a:r>
            <a:r>
              <a:rPr dirty="0"/>
              <a:t> et </a:t>
            </a:r>
            <a:r>
              <a:rPr dirty="0" err="1"/>
              <a:t>opérationnelles</a:t>
            </a:r>
            <a:r>
              <a:rPr dirty="0"/>
              <a:t>, </a:t>
            </a:r>
            <a:r>
              <a:rPr dirty="0" err="1"/>
              <a:t>processus</a:t>
            </a:r>
            <a:r>
              <a:rPr dirty="0"/>
              <a:t> de </a:t>
            </a:r>
            <a:r>
              <a:rPr dirty="0" err="1"/>
              <a:t>décision</a:t>
            </a:r>
            <a:r>
              <a:rPr dirty="0"/>
              <a:t>, </a:t>
            </a:r>
            <a:r>
              <a:rPr dirty="0" err="1"/>
              <a:t>ressources</a:t>
            </a:r>
            <a:r>
              <a:rPr dirty="0"/>
              <a:t> et </a:t>
            </a:r>
            <a:r>
              <a:rPr dirty="0" err="1"/>
              <a:t>compétences</a:t>
            </a:r>
            <a:r>
              <a:rPr dirty="0"/>
              <a:t>, </a:t>
            </a:r>
            <a:r>
              <a:rPr dirty="0" err="1"/>
              <a:t>robotisation</a:t>
            </a:r>
            <a:r>
              <a:rPr dirty="0"/>
              <a:t>, </a:t>
            </a:r>
            <a:r>
              <a:rPr dirty="0" err="1"/>
              <a:t>enrichissement</a:t>
            </a:r>
            <a:r>
              <a:rPr dirty="0"/>
              <a:t> des </a:t>
            </a:r>
            <a:r>
              <a:rPr dirty="0" err="1"/>
              <a:t>tâches</a:t>
            </a:r>
            <a:r>
              <a:rPr dirty="0"/>
              <a:t>, </a:t>
            </a:r>
            <a:r>
              <a:rPr dirty="0" err="1"/>
              <a:t>digitalisation</a:t>
            </a:r>
            <a:r>
              <a:rPr dirty="0"/>
              <a:t> et </a:t>
            </a:r>
            <a:r>
              <a:rPr dirty="0" err="1"/>
              <a:t>organisation</a:t>
            </a:r>
            <a:r>
              <a:rPr dirty="0"/>
              <a:t> du travail…</a:t>
            </a:r>
          </a:p>
          <a:p>
            <a:pPr>
              <a:lnSpc>
                <a:spcPct val="80000"/>
              </a:lnSpc>
              <a:spcBef>
                <a:spcPts val="0"/>
              </a:spcBef>
              <a:defRPr sz="3000" cap="all">
                <a:solidFill>
                  <a:srgbClr val="C0C0C0"/>
                </a:solidFill>
                <a:latin typeface="+mn-lt"/>
                <a:ea typeface="+mn-ea"/>
                <a:cs typeface="+mn-cs"/>
                <a:sym typeface="DIN Condensed"/>
              </a:defRPr>
            </a:pPr>
            <a:endParaRPr dirty="0"/>
          </a:p>
          <a:p>
            <a:pPr marL="2222499" indent="-2222499">
              <a:lnSpc>
                <a:spcPct val="80000"/>
              </a:lnSpc>
              <a:spcBef>
                <a:spcPts val="0"/>
              </a:spcBef>
              <a:buClr>
                <a:schemeClr val="accent1"/>
              </a:buClr>
              <a:buSzPct val="104999"/>
              <a:buFont typeface="Avenir Next"/>
              <a:buChar char="‣"/>
              <a:defRPr sz="3000" cap="all">
                <a:solidFill>
                  <a:schemeClr val="accent1"/>
                </a:solidFill>
                <a:latin typeface="+mn-lt"/>
                <a:ea typeface="+mn-ea"/>
                <a:cs typeface="+mn-cs"/>
                <a:sym typeface="DIN Condensed"/>
              </a:defRPr>
            </a:pPr>
            <a:r>
              <a:rPr dirty="0" err="1"/>
              <a:t>évaluer</a:t>
            </a:r>
            <a:r>
              <a:rPr dirty="0"/>
              <a:t> et </a:t>
            </a:r>
            <a:r>
              <a:rPr dirty="0" err="1"/>
              <a:t>évoluer</a:t>
            </a:r>
            <a:r>
              <a:rPr dirty="0"/>
              <a:t>, du pilotage aux </a:t>
            </a:r>
            <a:r>
              <a:rPr dirty="0" err="1"/>
              <a:t>développements</a:t>
            </a:r>
            <a:r>
              <a:rPr dirty="0"/>
              <a:t> </a:t>
            </a:r>
            <a:r>
              <a:rPr dirty="0" err="1"/>
              <a:t>numériques</a:t>
            </a:r>
            <a:endParaRPr lang="fr-FR" dirty="0"/>
          </a:p>
          <a:p>
            <a:pPr>
              <a:lnSpc>
                <a:spcPct val="80000"/>
              </a:lnSpc>
              <a:spcBef>
                <a:spcPts val="0"/>
              </a:spcBef>
              <a:buClr>
                <a:schemeClr val="accent1"/>
              </a:buClr>
              <a:buSzPct val="104999"/>
              <a:defRPr sz="3000" cap="all">
                <a:solidFill>
                  <a:schemeClr val="accent1"/>
                </a:solidFill>
                <a:latin typeface="+mn-lt"/>
                <a:ea typeface="+mn-ea"/>
                <a:cs typeface="+mn-cs"/>
                <a:sym typeface="DIN Condensed"/>
              </a:defRPr>
            </a:pPr>
            <a:endParaRPr dirty="0"/>
          </a:p>
          <a:p>
            <a:pPr>
              <a:lnSpc>
                <a:spcPct val="80000"/>
              </a:lnSpc>
              <a:spcBef>
                <a:spcPts val="0"/>
              </a:spcBef>
              <a:defRPr sz="3000" cap="all">
                <a:solidFill>
                  <a:srgbClr val="C0C0C0"/>
                </a:solidFill>
                <a:latin typeface="+mn-lt"/>
                <a:ea typeface="+mn-ea"/>
                <a:cs typeface="+mn-cs"/>
                <a:sym typeface="DIN Condensed"/>
              </a:defRPr>
            </a:pPr>
            <a:r>
              <a:rPr dirty="0" err="1"/>
              <a:t>Contrôle</a:t>
            </a:r>
            <a:r>
              <a:rPr dirty="0"/>
              <a:t>, </a:t>
            </a:r>
            <a:r>
              <a:rPr dirty="0" err="1"/>
              <a:t>évaluation</a:t>
            </a:r>
            <a:r>
              <a:rPr dirty="0"/>
              <a:t>, </a:t>
            </a:r>
            <a:r>
              <a:rPr dirty="0" err="1"/>
              <a:t>régulation</a:t>
            </a:r>
            <a:r>
              <a:rPr dirty="0"/>
              <a:t>, </a:t>
            </a:r>
            <a:r>
              <a:rPr dirty="0" err="1"/>
              <a:t>réputation</a:t>
            </a:r>
            <a:r>
              <a:rPr dirty="0"/>
              <a:t>, </a:t>
            </a:r>
            <a:r>
              <a:rPr dirty="0" err="1"/>
              <a:t>système</a:t>
            </a:r>
            <a:r>
              <a:rPr dirty="0"/>
              <a:t> </a:t>
            </a:r>
            <a:r>
              <a:rPr dirty="0" err="1"/>
              <a:t>d’information</a:t>
            </a:r>
            <a:r>
              <a:rPr dirty="0"/>
              <a:t>, technologies </a:t>
            </a:r>
            <a:r>
              <a:rPr dirty="0" err="1"/>
              <a:t>numériques</a:t>
            </a:r>
            <a:r>
              <a:rPr dirty="0"/>
              <a:t>, </a:t>
            </a:r>
            <a:r>
              <a:rPr dirty="0" err="1"/>
              <a:t>risques</a:t>
            </a:r>
            <a:r>
              <a:rPr dirty="0"/>
              <a:t>, </a:t>
            </a:r>
            <a:r>
              <a:rPr dirty="0" err="1"/>
              <a:t>sécurité</a:t>
            </a:r>
            <a:r>
              <a:rPr dirty="0"/>
              <a:t> et </a:t>
            </a:r>
            <a:r>
              <a:rPr dirty="0" err="1"/>
              <a:t>stratégie</a:t>
            </a:r>
            <a:r>
              <a:rPr dirty="0"/>
              <a:t> numérique…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our qui?"/>
          <p:cNvSpPr txBox="1">
            <a:spLocks noGrp="1"/>
          </p:cNvSpPr>
          <p:nvPr>
            <p:ph type="title"/>
          </p:nvPr>
        </p:nvSpPr>
        <p:spPr>
          <a:xfrm>
            <a:off x="406400" y="2489200"/>
            <a:ext cx="12192000" cy="1014115"/>
          </a:xfrm>
          <a:prstGeom prst="rect">
            <a:avLst/>
          </a:prstGeom>
        </p:spPr>
        <p:txBody>
          <a:bodyPr/>
          <a:lstStyle>
            <a:lvl1pPr defTabSz="245363">
              <a:defRPr sz="7140"/>
            </a:lvl1pPr>
          </a:lstStyle>
          <a:p>
            <a:r>
              <a:t>Pour qui?</a:t>
            </a:r>
          </a:p>
        </p:txBody>
      </p:sp>
      <p:sp>
        <p:nvSpPr>
          <p:cNvPr id="184" name="Vous vous sentez l’âme d’un futur manager…"/>
          <p:cNvSpPr txBox="1"/>
          <p:nvPr/>
        </p:nvSpPr>
        <p:spPr>
          <a:xfrm>
            <a:off x="711200" y="4826000"/>
            <a:ext cx="12192000" cy="270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77500" lnSpcReduction="20000"/>
          </a:bodyPr>
          <a:lstStyle/>
          <a:p>
            <a:pPr marL="1333500" indent="-1333500" defTabSz="350520">
              <a:lnSpc>
                <a:spcPct val="80000"/>
              </a:lnSpc>
              <a:spcBef>
                <a:spcPts val="0"/>
              </a:spcBef>
              <a:buClr>
                <a:schemeClr val="accent1"/>
              </a:buClr>
              <a:buSzPct val="104999"/>
              <a:buFont typeface="Avenir Next"/>
              <a:buChar char="‣"/>
              <a:defRPr sz="4800" cap="all">
                <a:solidFill>
                  <a:schemeClr val="accent1"/>
                </a:solidFill>
                <a:latin typeface="+mn-lt"/>
                <a:ea typeface="+mn-ea"/>
                <a:cs typeface="+mn-cs"/>
                <a:sym typeface="DIN Condensed"/>
              </a:defRPr>
            </a:pPr>
            <a:r>
              <a:rPr dirty="0" err="1"/>
              <a:t>Vous</a:t>
            </a:r>
            <a:r>
              <a:rPr dirty="0"/>
              <a:t> </a:t>
            </a:r>
            <a:r>
              <a:rPr dirty="0" err="1"/>
              <a:t>vous</a:t>
            </a:r>
            <a:r>
              <a:rPr dirty="0"/>
              <a:t> </a:t>
            </a:r>
            <a:r>
              <a:rPr dirty="0" err="1"/>
              <a:t>sentez</a:t>
            </a:r>
            <a:r>
              <a:rPr dirty="0"/>
              <a:t> </a:t>
            </a:r>
            <a:r>
              <a:rPr dirty="0" err="1"/>
              <a:t>l’âme</a:t>
            </a:r>
            <a:r>
              <a:rPr dirty="0"/>
              <a:t> d’un </a:t>
            </a:r>
            <a:r>
              <a:rPr dirty="0" err="1"/>
              <a:t>futur</a:t>
            </a:r>
            <a:r>
              <a:rPr dirty="0"/>
              <a:t> manager</a:t>
            </a:r>
            <a:endParaRPr lang="fr-FR" dirty="0"/>
          </a:p>
          <a:p>
            <a:pPr defTabSz="350520">
              <a:lnSpc>
                <a:spcPct val="80000"/>
              </a:lnSpc>
              <a:spcBef>
                <a:spcPts val="0"/>
              </a:spcBef>
              <a:buClr>
                <a:schemeClr val="accent1"/>
              </a:buClr>
              <a:buSzPct val="104999"/>
              <a:defRPr sz="4800" cap="all">
                <a:solidFill>
                  <a:schemeClr val="accent1"/>
                </a:solidFill>
                <a:latin typeface="+mn-lt"/>
                <a:ea typeface="+mn-ea"/>
                <a:cs typeface="+mn-cs"/>
                <a:sym typeface="DIN Condensed"/>
              </a:defRPr>
            </a:pPr>
            <a:endParaRPr dirty="0"/>
          </a:p>
          <a:p>
            <a:pPr marL="1333500" indent="-1333500" defTabSz="350520">
              <a:lnSpc>
                <a:spcPct val="80000"/>
              </a:lnSpc>
              <a:spcBef>
                <a:spcPts val="0"/>
              </a:spcBef>
              <a:buClr>
                <a:schemeClr val="accent1"/>
              </a:buClr>
              <a:buSzPct val="104999"/>
              <a:buFont typeface="Avenir Next"/>
              <a:buChar char="‣"/>
              <a:defRPr sz="4800" cap="all">
                <a:solidFill>
                  <a:schemeClr val="accent1"/>
                </a:solidFill>
                <a:latin typeface="+mn-lt"/>
                <a:ea typeface="+mn-ea"/>
                <a:cs typeface="+mn-cs"/>
                <a:sym typeface="DIN Condensed"/>
              </a:defRPr>
            </a:pPr>
            <a:r>
              <a:rPr dirty="0" err="1"/>
              <a:t>Vous</a:t>
            </a:r>
            <a:r>
              <a:rPr dirty="0"/>
              <a:t> </a:t>
            </a:r>
            <a:r>
              <a:rPr dirty="0" err="1"/>
              <a:t>souhaitez</a:t>
            </a:r>
            <a:r>
              <a:rPr dirty="0"/>
              <a:t> </a:t>
            </a:r>
            <a:r>
              <a:rPr dirty="0" err="1"/>
              <a:t>découvrir</a:t>
            </a:r>
            <a:r>
              <a:rPr dirty="0"/>
              <a:t> le monde de </a:t>
            </a:r>
            <a:r>
              <a:rPr dirty="0" err="1"/>
              <a:t>l’entrepris</a:t>
            </a:r>
            <a:r>
              <a:rPr lang="fr-FR" dirty="0"/>
              <a:t>e</a:t>
            </a:r>
          </a:p>
          <a:p>
            <a:pPr defTabSz="350520">
              <a:lnSpc>
                <a:spcPct val="80000"/>
              </a:lnSpc>
              <a:spcBef>
                <a:spcPts val="0"/>
              </a:spcBef>
              <a:buClr>
                <a:schemeClr val="accent1"/>
              </a:buClr>
              <a:buSzPct val="104999"/>
              <a:defRPr sz="4800" cap="all">
                <a:solidFill>
                  <a:schemeClr val="accent1"/>
                </a:solidFill>
                <a:latin typeface="+mn-lt"/>
                <a:ea typeface="+mn-ea"/>
                <a:cs typeface="+mn-cs"/>
                <a:sym typeface="DIN Condensed"/>
              </a:defRPr>
            </a:pPr>
            <a:endParaRPr dirty="0"/>
          </a:p>
          <a:p>
            <a:pPr marL="1333500" indent="-1333500" defTabSz="350520">
              <a:lnSpc>
                <a:spcPct val="80000"/>
              </a:lnSpc>
              <a:spcBef>
                <a:spcPts val="0"/>
              </a:spcBef>
              <a:buClr>
                <a:schemeClr val="accent1"/>
              </a:buClr>
              <a:buSzPct val="104999"/>
              <a:buFont typeface="Avenir Next"/>
              <a:buChar char="‣"/>
              <a:defRPr sz="4800" cap="all">
                <a:solidFill>
                  <a:schemeClr val="accent1"/>
                </a:solidFill>
                <a:latin typeface="+mn-lt"/>
                <a:ea typeface="+mn-ea"/>
                <a:cs typeface="+mn-cs"/>
                <a:sym typeface="DIN Condensed"/>
              </a:defRPr>
            </a:pPr>
            <a:r>
              <a:rPr dirty="0" err="1"/>
              <a:t>vous</a:t>
            </a:r>
            <a:r>
              <a:rPr dirty="0"/>
              <a:t> </a:t>
            </a:r>
            <a:r>
              <a:rPr dirty="0" err="1"/>
              <a:t>rêvez</a:t>
            </a:r>
            <a:r>
              <a:rPr dirty="0"/>
              <a:t> d’être un </a:t>
            </a:r>
            <a:r>
              <a:rPr dirty="0" err="1"/>
              <a:t>jeune</a:t>
            </a:r>
            <a:r>
              <a:rPr dirty="0"/>
              <a:t> entrepreneur</a:t>
            </a:r>
            <a:endParaRPr lang="fr-FR" dirty="0"/>
          </a:p>
          <a:p>
            <a:pPr defTabSz="350520">
              <a:lnSpc>
                <a:spcPct val="80000"/>
              </a:lnSpc>
              <a:spcBef>
                <a:spcPts val="0"/>
              </a:spcBef>
              <a:buClr>
                <a:schemeClr val="accent1"/>
              </a:buClr>
              <a:buSzPct val="104999"/>
              <a:defRPr sz="4800" cap="all">
                <a:solidFill>
                  <a:schemeClr val="accent1"/>
                </a:solidFill>
                <a:latin typeface="+mn-lt"/>
                <a:ea typeface="+mn-ea"/>
                <a:cs typeface="+mn-cs"/>
                <a:sym typeface="DIN Condensed"/>
              </a:defRPr>
            </a:pPr>
            <a:r>
              <a:rPr dirty="0"/>
              <a:t> </a:t>
            </a:r>
          </a:p>
          <a:p>
            <a:pPr marL="1333500" indent="-1333500" defTabSz="350520">
              <a:lnSpc>
                <a:spcPct val="80000"/>
              </a:lnSpc>
              <a:spcBef>
                <a:spcPts val="0"/>
              </a:spcBef>
              <a:buClr>
                <a:schemeClr val="accent1"/>
              </a:buClr>
              <a:buSzPct val="104999"/>
              <a:buFont typeface="Avenir Next"/>
              <a:buChar char="‣"/>
              <a:defRPr sz="4800" cap="all">
                <a:solidFill>
                  <a:schemeClr val="accent1"/>
                </a:solidFill>
                <a:latin typeface="+mn-lt"/>
                <a:ea typeface="+mn-ea"/>
                <a:cs typeface="+mn-cs"/>
                <a:sym typeface="DIN Condensed"/>
              </a:defRPr>
            </a:pPr>
            <a:r>
              <a:rPr dirty="0" err="1"/>
              <a:t>Vous</a:t>
            </a:r>
            <a:r>
              <a:rPr dirty="0"/>
              <a:t> </a:t>
            </a:r>
            <a:r>
              <a:rPr dirty="0" err="1"/>
              <a:t>souhaitez</a:t>
            </a:r>
            <a:r>
              <a:rPr dirty="0"/>
              <a:t> </a:t>
            </a:r>
            <a:r>
              <a:rPr dirty="0" err="1"/>
              <a:t>élargir</a:t>
            </a:r>
            <a:r>
              <a:rPr dirty="0"/>
              <a:t> </a:t>
            </a:r>
            <a:r>
              <a:rPr dirty="0" err="1"/>
              <a:t>votre</a:t>
            </a:r>
            <a:r>
              <a:rPr dirty="0"/>
              <a:t> culture </a:t>
            </a:r>
            <a:r>
              <a:rPr dirty="0" err="1"/>
              <a:t>générale</a:t>
            </a:r>
            <a:r>
              <a:rPr dirty="0"/>
              <a:t> </a:t>
            </a:r>
          </a:p>
        </p:txBody>
      </p:sp>
      <p:sp>
        <p:nvSpPr>
          <p:cNvPr id="185" name="rejoignez nous!!!"/>
          <p:cNvSpPr txBox="1">
            <a:spLocks noGrp="1"/>
          </p:cNvSpPr>
          <p:nvPr>
            <p:ph type="body" sz="quarter" idx="4294967295"/>
          </p:nvPr>
        </p:nvSpPr>
        <p:spPr>
          <a:xfrm>
            <a:off x="711200" y="7162800"/>
            <a:ext cx="12192000" cy="1803400"/>
          </a:xfrm>
          <a:prstGeom prst="rect">
            <a:avLst/>
          </a:prstGeom>
        </p:spPr>
        <p:txBody>
          <a:bodyPr anchor="b"/>
          <a:lstStyle>
            <a:lvl1pPr marL="0" indent="0" algn="ctr">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stStyle>
          <a:p>
            <a:r>
              <a:t>rejoignez nous!!!</a:t>
            </a:r>
          </a:p>
        </p:txBody>
      </p:sp>
    </p:spTree>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275</Words>
  <Application>Microsoft Macintosh PowerPoint</Application>
  <PresentationFormat>Personnalisé</PresentationFormat>
  <Paragraphs>36</Paragraphs>
  <Slides>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Avenir Next</vt:lpstr>
      <vt:lpstr>Avenir Next Medium</vt:lpstr>
      <vt:lpstr>DIN Alternate</vt:lpstr>
      <vt:lpstr>DIN Condensed</vt:lpstr>
      <vt:lpstr>Helvetica</vt:lpstr>
      <vt:lpstr>Helvetica Neue</vt:lpstr>
      <vt:lpstr>New_Template7</vt:lpstr>
      <vt:lpstr>Management et gestion</vt:lpstr>
      <vt:lpstr>le management et la gestion ont pour finalité de donner aux élèves les connaissances de base pour une approche réfléchie du management et des sciences de gestion.  découvrir les pratiques des organisations par rapport à des enjeux fondamentaux de société, de cohésion sociale, de solidarité et de réalisation de projets tant individuels que collectifs.</vt:lpstr>
      <vt:lpstr>1h30 par semaine</vt:lpstr>
      <vt:lpstr>Présentation PowerPoint</vt:lpstr>
      <vt:lpstr>Pour qui?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et gestion</dc:title>
  <cp:lastModifiedBy>Vincent VEILLON</cp:lastModifiedBy>
  <cp:revision>2</cp:revision>
  <dcterms:modified xsi:type="dcterms:W3CDTF">2021-05-20T14:00:14Z</dcterms:modified>
</cp:coreProperties>
</file>