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
  </p:notesMasterIdLst>
  <p:sldIdLst>
    <p:sldId id="256" r:id="rId2"/>
    <p:sldId id="257" r:id="rId3"/>
    <p:sldId id="258" r:id="rId4"/>
    <p:sldId id="259" r:id="rId5"/>
    <p:sldId id="260" r:id="rId6"/>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584200" rtl="0" fontAlgn="auto" latinLnBrk="0" hangingPunct="0">
      <a:lnSpc>
        <a:spcPct val="100000"/>
      </a:lnSpc>
      <a:spcBef>
        <a:spcPts val="2400"/>
      </a:spcBef>
      <a:spcAft>
        <a:spcPts val="0"/>
      </a:spcAft>
      <a:buClrTx/>
      <a:buSzTx/>
      <a:buFontTx/>
      <a:buNone/>
      <a:tabLst/>
      <a:defRPr kumimoji="0" sz="2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1pPr>
    <a:lvl2pPr marL="0" marR="0" indent="0" algn="l" defTabSz="584200" rtl="0" fontAlgn="auto" latinLnBrk="0" hangingPunct="0">
      <a:lnSpc>
        <a:spcPct val="100000"/>
      </a:lnSpc>
      <a:spcBef>
        <a:spcPts val="2400"/>
      </a:spcBef>
      <a:spcAft>
        <a:spcPts val="0"/>
      </a:spcAft>
      <a:buClrTx/>
      <a:buSzTx/>
      <a:buFontTx/>
      <a:buNone/>
      <a:tabLst/>
      <a:defRPr kumimoji="0" sz="2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2pPr>
    <a:lvl3pPr marL="0" marR="0" indent="0" algn="l" defTabSz="584200" rtl="0" fontAlgn="auto" latinLnBrk="0" hangingPunct="0">
      <a:lnSpc>
        <a:spcPct val="100000"/>
      </a:lnSpc>
      <a:spcBef>
        <a:spcPts val="2400"/>
      </a:spcBef>
      <a:spcAft>
        <a:spcPts val="0"/>
      </a:spcAft>
      <a:buClrTx/>
      <a:buSzTx/>
      <a:buFontTx/>
      <a:buNone/>
      <a:tabLst/>
      <a:defRPr kumimoji="0" sz="2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3pPr>
    <a:lvl4pPr marL="0" marR="0" indent="0" algn="l" defTabSz="584200" rtl="0" fontAlgn="auto" latinLnBrk="0" hangingPunct="0">
      <a:lnSpc>
        <a:spcPct val="100000"/>
      </a:lnSpc>
      <a:spcBef>
        <a:spcPts val="2400"/>
      </a:spcBef>
      <a:spcAft>
        <a:spcPts val="0"/>
      </a:spcAft>
      <a:buClrTx/>
      <a:buSzTx/>
      <a:buFontTx/>
      <a:buNone/>
      <a:tabLst/>
      <a:defRPr kumimoji="0" sz="2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4pPr>
    <a:lvl5pPr marL="0" marR="0" indent="0" algn="l" defTabSz="584200" rtl="0" fontAlgn="auto" latinLnBrk="0" hangingPunct="0">
      <a:lnSpc>
        <a:spcPct val="100000"/>
      </a:lnSpc>
      <a:spcBef>
        <a:spcPts val="2400"/>
      </a:spcBef>
      <a:spcAft>
        <a:spcPts val="0"/>
      </a:spcAft>
      <a:buClrTx/>
      <a:buSzTx/>
      <a:buFontTx/>
      <a:buNone/>
      <a:tabLst/>
      <a:defRPr kumimoji="0" sz="2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5pPr>
    <a:lvl6pPr marL="0" marR="0" indent="0" algn="l" defTabSz="584200" rtl="0" fontAlgn="auto" latinLnBrk="0" hangingPunct="0">
      <a:lnSpc>
        <a:spcPct val="100000"/>
      </a:lnSpc>
      <a:spcBef>
        <a:spcPts val="2400"/>
      </a:spcBef>
      <a:spcAft>
        <a:spcPts val="0"/>
      </a:spcAft>
      <a:buClrTx/>
      <a:buSzTx/>
      <a:buFontTx/>
      <a:buNone/>
      <a:tabLst/>
      <a:defRPr kumimoji="0" sz="2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6pPr>
    <a:lvl7pPr marL="0" marR="0" indent="0" algn="l" defTabSz="584200" rtl="0" fontAlgn="auto" latinLnBrk="0" hangingPunct="0">
      <a:lnSpc>
        <a:spcPct val="100000"/>
      </a:lnSpc>
      <a:spcBef>
        <a:spcPts val="2400"/>
      </a:spcBef>
      <a:spcAft>
        <a:spcPts val="0"/>
      </a:spcAft>
      <a:buClrTx/>
      <a:buSzTx/>
      <a:buFontTx/>
      <a:buNone/>
      <a:tabLst/>
      <a:defRPr kumimoji="0" sz="2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7pPr>
    <a:lvl8pPr marL="0" marR="0" indent="0" algn="l" defTabSz="584200" rtl="0" fontAlgn="auto" latinLnBrk="0" hangingPunct="0">
      <a:lnSpc>
        <a:spcPct val="100000"/>
      </a:lnSpc>
      <a:spcBef>
        <a:spcPts val="2400"/>
      </a:spcBef>
      <a:spcAft>
        <a:spcPts val="0"/>
      </a:spcAft>
      <a:buClrTx/>
      <a:buSzTx/>
      <a:buFontTx/>
      <a:buNone/>
      <a:tabLst/>
      <a:defRPr kumimoji="0" sz="2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8pPr>
    <a:lvl9pPr marL="0" marR="0" indent="0" algn="l" defTabSz="584200" rtl="0" fontAlgn="auto" latinLnBrk="0" hangingPunct="0">
      <a:lnSpc>
        <a:spcPct val="100000"/>
      </a:lnSpc>
      <a:spcBef>
        <a:spcPts val="2400"/>
      </a:spcBef>
      <a:spcAft>
        <a:spcPts val="0"/>
      </a:spcAft>
      <a:buClrTx/>
      <a:buSzTx/>
      <a:buFontTx/>
      <a:buNone/>
      <a:tabLst/>
      <a:defRPr kumimoji="0" sz="2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Avenir Next Medium"/>
          <a:ea typeface="Avenir Next Medium"/>
          <a:cs typeface="Avenir Next Medium"/>
        </a:font>
        <a:schemeClr val="accent1"/>
      </a:tcTxStyle>
      <a:tcStyle>
        <a:tcBdr>
          <a:left>
            <a:ln w="12700" cap="flat">
              <a:noFill/>
              <a:miter lim="400000"/>
            </a:ln>
          </a:left>
          <a:right>
            <a:ln w="12700" cap="flat">
              <a:noFill/>
              <a:miter lim="400000"/>
            </a:ln>
          </a:right>
          <a:top>
            <a:ln w="25400" cap="flat">
              <a:solidFill>
                <a:srgbClr val="5F6568"/>
              </a:solidFill>
              <a:prstDash val="solid"/>
              <a:miter lim="400000"/>
            </a:ln>
          </a:top>
          <a:bottom>
            <a:ln w="25400" cap="flat">
              <a:solidFill>
                <a:srgbClr val="5F6568"/>
              </a:solidFill>
              <a:prstDash val="solid"/>
              <a:miter lim="400000"/>
            </a:ln>
          </a:bottom>
          <a:insideH>
            <a:ln w="25400" cap="flat">
              <a:solidFill>
                <a:srgbClr val="5F6568"/>
              </a:solidFill>
              <a:prstDash val="solid"/>
              <a:miter lim="400000"/>
            </a:ln>
          </a:insideH>
          <a:insideV>
            <a:ln w="12700" cap="flat">
              <a:noFill/>
              <a:miter lim="400000"/>
            </a:ln>
          </a:insideV>
        </a:tcBdr>
        <a:fill>
          <a:noFill/>
        </a:fill>
      </a:tcStyle>
    </a:wholeTbl>
    <a:band2H>
      <a:tcTxStyle/>
      <a:tcStyle>
        <a:tcBdr/>
        <a:fill>
          <a:solidFill>
            <a:schemeClr val="accent1">
              <a:hueOff val="178262"/>
              <a:satOff val="-8651"/>
              <a:lumOff val="-7254"/>
              <a:alpha val="29000"/>
            </a:schemeClr>
          </a:solidFill>
        </a:fill>
      </a:tcStyle>
    </a:band2H>
    <a:firstCol>
      <a:tcTxStyle b="on" i="off">
        <a:font>
          <a:latin typeface="Avenir Next Demi Bold"/>
          <a:ea typeface="Avenir Next Demi Bold"/>
          <a:cs typeface="Avenir Next Demi Bold"/>
        </a:font>
        <a:srgbClr val="A6AAA9"/>
      </a:tcTxStyle>
      <a:tcStyle>
        <a:tcBdr>
          <a:left>
            <a:ln w="12700" cap="flat">
              <a:noFill/>
              <a:miter lim="400000"/>
            </a:ln>
          </a:left>
          <a:right>
            <a:ln w="12700" cap="flat">
              <a:noFill/>
              <a:miter lim="400000"/>
            </a:ln>
          </a:right>
          <a:top>
            <a:ln w="25400" cap="flat">
              <a:solidFill>
                <a:srgbClr val="5F6568"/>
              </a:solidFill>
              <a:prstDash val="solid"/>
              <a:miter lim="400000"/>
            </a:ln>
          </a:top>
          <a:bottom>
            <a:ln w="25400" cap="flat">
              <a:solidFill>
                <a:srgbClr val="5F6568"/>
              </a:solidFill>
              <a:prstDash val="solid"/>
              <a:miter lim="400000"/>
            </a:ln>
          </a:bottom>
          <a:insideH>
            <a:ln w="25400" cap="flat">
              <a:solidFill>
                <a:srgbClr val="5F6568"/>
              </a:solidFill>
              <a:prstDash val="solid"/>
              <a:miter lim="400000"/>
            </a:ln>
          </a:insideH>
          <a:insideV>
            <a:ln w="12700" cap="flat">
              <a:noFill/>
              <a:miter lim="400000"/>
            </a:ln>
          </a:insideV>
        </a:tcBdr>
        <a:fill>
          <a:noFill/>
        </a:fill>
      </a:tcStyle>
    </a:firstCol>
    <a:lastRow>
      <a:tcTxStyle b="on" i="off">
        <a:font>
          <a:latin typeface="Avenir Next Demi Bold"/>
          <a:ea typeface="Avenir Next Demi Bold"/>
          <a:cs typeface="Avenir Next Demi Bold"/>
        </a:font>
        <a:srgbClr val="A6AAA9"/>
      </a:tcTxStyle>
      <a:tcStyle>
        <a:tcBdr>
          <a:left>
            <a:ln w="12700" cap="flat">
              <a:noFill/>
              <a:miter lim="400000"/>
            </a:ln>
          </a:left>
          <a:right>
            <a:ln w="12700" cap="flat">
              <a:noFill/>
              <a:miter lim="400000"/>
            </a:ln>
          </a:right>
          <a:top>
            <a:ln w="63500" cap="flat">
              <a:solidFill>
                <a:srgbClr val="5F6568"/>
              </a:solidFill>
              <a:prstDash val="solid"/>
              <a:miter lim="400000"/>
            </a:ln>
          </a:top>
          <a:bottom>
            <a:ln w="12700" cap="flat">
              <a:noFill/>
              <a:miter lim="400000"/>
            </a:ln>
          </a:bottom>
          <a:insideH>
            <a:ln w="25400" cap="flat">
              <a:solidFill>
                <a:srgbClr val="5F6568"/>
              </a:solidFill>
              <a:prstDash val="solid"/>
              <a:miter lim="400000"/>
            </a:ln>
          </a:insideH>
          <a:insideV>
            <a:ln w="12700" cap="flat">
              <a:noFill/>
              <a:miter lim="400000"/>
            </a:ln>
          </a:insideV>
        </a:tcBdr>
        <a:fill>
          <a:noFill/>
        </a:fill>
      </a:tcStyle>
    </a:lastRow>
    <a:firstRow>
      <a:tcTxStyle b="on" i="off">
        <a:font>
          <a:latin typeface="Avenir Next Demi Bold"/>
          <a:ea typeface="Avenir Next Demi Bold"/>
          <a:cs typeface="Avenir Next Demi Bold"/>
        </a:font>
        <a:srgbClr val="A6AAA9"/>
      </a:tcTxStyle>
      <a:tcStyle>
        <a:tcBdr>
          <a:left>
            <a:ln w="12700" cap="flat">
              <a:noFill/>
              <a:miter lim="400000"/>
            </a:ln>
          </a:left>
          <a:right>
            <a:ln w="12700" cap="flat">
              <a:noFill/>
              <a:miter lim="400000"/>
            </a:ln>
          </a:right>
          <a:top>
            <a:ln w="12700" cap="flat">
              <a:noFill/>
              <a:miter lim="400000"/>
            </a:ln>
          </a:top>
          <a:bottom>
            <a:ln w="63500" cap="flat">
              <a:solidFill>
                <a:srgbClr val="5F6568"/>
              </a:solidFill>
              <a:prstDash val="solid"/>
              <a:miter lim="400000"/>
            </a:ln>
          </a:bottom>
          <a:insideH>
            <a:ln w="25400" cap="flat">
              <a:solidFill>
                <a:srgbClr val="5F6568"/>
              </a:solidFill>
              <a:prstDash val="solid"/>
              <a:miter lim="400000"/>
            </a:ln>
          </a:insideH>
          <a:insideV>
            <a:ln w="12700" cap="flat">
              <a:noFill/>
              <a:miter lim="400000"/>
            </a:ln>
          </a:insideV>
        </a:tcBdr>
        <a:fill>
          <a:noFill/>
        </a:fill>
      </a:tcStyle>
    </a:firstRow>
  </a:tblStyle>
  <a:tblStyle styleId="{C7B018BB-80A7-4F77-B60F-C8B233D01FF8}" styleName="">
    <a:tblBg/>
    <a:wholeTbl>
      <a:tcTxStyle b="off" i="off">
        <a:font>
          <a:latin typeface="Avenir Next Medium"/>
          <a:ea typeface="Avenir Next Medium"/>
          <a:cs typeface="Avenir Next Medium"/>
        </a:font>
        <a:srgbClr val="838787"/>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a:tcStyle>
        <a:tcBdr/>
        <a:fill>
          <a:solidFill>
            <a:schemeClr val="accent6">
              <a:alpha val="25000"/>
            </a:schemeClr>
          </a:solidFill>
        </a:fill>
      </a:tcStyle>
    </a:band2H>
    <a:firstCol>
      <a:tcTxStyle b="on" i="off">
        <a:font>
          <a:latin typeface="Avenir Next Demi Bold"/>
          <a:ea typeface="Avenir Next Demi Bold"/>
          <a:cs typeface="Avenir Next Demi Bold"/>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A01D73"/>
          </a:solidFill>
        </a:fill>
      </a:tcStyle>
    </a:firstCol>
    <a:lastRow>
      <a:tcTxStyle b="on" i="off">
        <a:font>
          <a:latin typeface="Avenir Next Demi Bold"/>
          <a:ea typeface="Avenir Next Demi Bold"/>
          <a:cs typeface="Avenir Next Demi Bold"/>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81873"/>
          </a:solidFill>
        </a:fill>
      </a:tcStyle>
    </a:lastRow>
    <a:firstRow>
      <a:tcTxStyle b="on" i="off">
        <a:font>
          <a:latin typeface="Avenir Next Demi Bold"/>
          <a:ea typeface="Avenir Next Demi Bold"/>
          <a:cs typeface="Avenir Next Demi Bold"/>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81873"/>
          </a:solidFill>
        </a:fill>
      </a:tcStyle>
    </a:firstRow>
  </a:tblStyle>
  <a:tblStyle styleId="{EEE7283C-3CF3-47DC-8721-378D4A62B228}" styleName="">
    <a:tblBg/>
    <a:wholeTbl>
      <a:tcTxStyle b="off" i="off">
        <a:font>
          <a:latin typeface="Avenir Next Medium"/>
          <a:ea typeface="Avenir Next Medium"/>
          <a:cs typeface="Avenir Next Medium"/>
        </a:font>
        <a:srgbClr val="838787"/>
      </a:tcTxStyle>
      <a:tcStyle>
        <a:tcBdr>
          <a:left>
            <a:ln w="12700" cap="flat">
              <a:noFill/>
              <a:miter lim="400000"/>
            </a:ln>
          </a:left>
          <a:right>
            <a:ln w="12700" cap="flat">
              <a:noFill/>
              <a:miter lim="400000"/>
            </a:ln>
          </a:right>
          <a:top>
            <a:ln w="25400" cap="flat">
              <a:solidFill>
                <a:srgbClr val="5F6568"/>
              </a:solidFill>
              <a:prstDash val="solid"/>
              <a:miter lim="400000"/>
            </a:ln>
          </a:top>
          <a:bottom>
            <a:ln w="25400" cap="flat">
              <a:solidFill>
                <a:srgbClr val="5F6568"/>
              </a:solidFill>
              <a:prstDash val="solid"/>
              <a:miter lim="400000"/>
            </a:ln>
          </a:bottom>
          <a:insideH>
            <a:ln w="25400" cap="flat">
              <a:solidFill>
                <a:srgbClr val="5F6568"/>
              </a:solidFill>
              <a:prstDash val="solid"/>
              <a:miter lim="400000"/>
            </a:ln>
          </a:insideH>
          <a:insideV>
            <a:ln w="12700" cap="flat">
              <a:noFill/>
              <a:miter lim="400000"/>
            </a:ln>
          </a:insideV>
        </a:tcBdr>
        <a:fill>
          <a:noFill/>
        </a:fill>
      </a:tcStyle>
    </a:wholeTbl>
    <a:band2H>
      <a:tcTxStyle/>
      <a:tcStyle>
        <a:tcBdr/>
        <a:fill>
          <a:solidFill>
            <a:srgbClr val="DCDEE0">
              <a:alpha val="18000"/>
            </a:srgbClr>
          </a:solidFill>
        </a:fill>
      </a:tcStyle>
    </a:band2H>
    <a:firstCol>
      <a:tcTxStyle b="on" i="off">
        <a:font>
          <a:latin typeface="Avenir Next Demi Bold"/>
          <a:ea typeface="Avenir Next Demi Bold"/>
          <a:cs typeface="Avenir Next Demi Bold"/>
        </a:font>
        <a:srgbClr val="A6AAA9"/>
      </a:tcTxStyle>
      <a:tcStyle>
        <a:tcBdr>
          <a:left>
            <a:ln w="12700" cap="flat">
              <a:noFill/>
              <a:miter lim="400000"/>
            </a:ln>
          </a:left>
          <a:right>
            <a:ln w="12700" cap="flat">
              <a:noFill/>
              <a:miter lim="400000"/>
            </a:ln>
          </a:right>
          <a:top>
            <a:ln w="25400" cap="flat">
              <a:solidFill>
                <a:srgbClr val="5F6568"/>
              </a:solidFill>
              <a:prstDash val="solid"/>
              <a:miter lim="400000"/>
            </a:ln>
          </a:top>
          <a:bottom>
            <a:ln w="25400" cap="flat">
              <a:solidFill>
                <a:srgbClr val="5F6568"/>
              </a:solidFill>
              <a:prstDash val="solid"/>
              <a:miter lim="400000"/>
            </a:ln>
          </a:bottom>
          <a:insideH>
            <a:ln w="25400" cap="flat">
              <a:solidFill>
                <a:srgbClr val="5F6568"/>
              </a:solidFill>
              <a:prstDash val="solid"/>
              <a:miter lim="400000"/>
            </a:ln>
          </a:insideH>
          <a:insideV>
            <a:ln w="12700" cap="flat">
              <a:noFill/>
              <a:miter lim="400000"/>
            </a:ln>
          </a:insideV>
        </a:tcBdr>
        <a:fill>
          <a:noFill/>
        </a:fill>
      </a:tcStyle>
    </a:firstCol>
    <a:lastRow>
      <a:tcTxStyle b="on" i="off">
        <a:font>
          <a:latin typeface="Avenir Next Demi Bold"/>
          <a:ea typeface="Avenir Next Demi Bold"/>
          <a:cs typeface="Avenir Next Demi Bold"/>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5F6568"/>
              </a:solidFill>
              <a:prstDash val="solid"/>
              <a:miter lim="400000"/>
            </a:ln>
          </a:insideH>
          <a:insideV>
            <a:ln w="12700" cap="flat">
              <a:noFill/>
              <a:miter lim="400000"/>
            </a:ln>
          </a:insideV>
        </a:tcBdr>
        <a:fill>
          <a:solidFill>
            <a:srgbClr val="838787"/>
          </a:solidFill>
        </a:fill>
      </a:tcStyle>
    </a:lastRow>
    <a:firstRow>
      <a:tcTxStyle b="on" i="off">
        <a:font>
          <a:latin typeface="Avenir Next Demi Bold"/>
          <a:ea typeface="Avenir Next Demi Bold"/>
          <a:cs typeface="Avenir Next Demi Bold"/>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5F6568"/>
              </a:solidFill>
              <a:prstDash val="solid"/>
              <a:miter lim="400000"/>
            </a:ln>
          </a:insideH>
          <a:insideV>
            <a:ln w="12700" cap="flat">
              <a:noFill/>
              <a:miter lim="400000"/>
            </a:ln>
          </a:insideV>
        </a:tcBdr>
        <a:fill>
          <a:solidFill>
            <a:schemeClr val="accent5">
              <a:hueOff val="-239254"/>
              <a:lumOff val="-1399"/>
            </a:schemeClr>
          </a:solidFill>
        </a:fill>
      </a:tcStyle>
    </a:firstRow>
  </a:tblStyle>
  <a:tblStyle styleId="{CF821DB8-F4EB-4A41-A1BA-3FCAFE7338EE}" styleName="">
    <a:tblBg/>
    <a:wholeTbl>
      <a:tcTxStyle b="off" i="off">
        <a:font>
          <a:latin typeface="Avenir Next Medium"/>
          <a:ea typeface="Avenir Next Medium"/>
          <a:cs typeface="Avenir Next Medium"/>
        </a:font>
        <a:srgbClr val="838787"/>
      </a:tcTxStyle>
      <a:tcStyle>
        <a:tcBdr>
          <a:left>
            <a:ln w="12700" cap="flat">
              <a:noFill/>
              <a:miter lim="400000"/>
            </a:ln>
          </a:left>
          <a:right>
            <a:ln w="12700" cap="flat">
              <a:noFill/>
              <a:miter lim="400000"/>
            </a:ln>
          </a:right>
          <a:top>
            <a:ln w="25400" cap="flat">
              <a:solidFill>
                <a:srgbClr val="5F6568"/>
              </a:solidFill>
              <a:prstDash val="solid"/>
              <a:miter lim="400000"/>
            </a:ln>
          </a:top>
          <a:bottom>
            <a:ln w="25400" cap="flat">
              <a:solidFill>
                <a:srgbClr val="5F6568"/>
              </a:solidFill>
              <a:prstDash val="solid"/>
              <a:miter lim="400000"/>
            </a:ln>
          </a:bottom>
          <a:insideH>
            <a:ln w="25400" cap="flat">
              <a:solidFill>
                <a:srgbClr val="5F6568"/>
              </a:solidFill>
              <a:prstDash val="solid"/>
              <a:miter lim="400000"/>
            </a:ln>
          </a:insideH>
          <a:insideV>
            <a:ln w="12700" cap="flat">
              <a:noFill/>
              <a:miter lim="400000"/>
            </a:ln>
          </a:insideV>
        </a:tcBdr>
        <a:fill>
          <a:noFill/>
        </a:fill>
      </a:tcStyle>
    </a:wholeTbl>
    <a:band2H>
      <a:tcTxStyle/>
      <a:tcStyle>
        <a:tcBdr/>
        <a:fill>
          <a:solidFill>
            <a:srgbClr val="D4EB9B">
              <a:alpha val="26000"/>
            </a:srgbClr>
          </a:solidFill>
        </a:fill>
      </a:tcStyle>
    </a:band2H>
    <a:firstCol>
      <a:tcTxStyle b="on" i="off">
        <a:font>
          <a:latin typeface="Avenir Next Demi Bold"/>
          <a:ea typeface="Avenir Next Demi Bold"/>
          <a:cs typeface="Avenir Next Demi Bold"/>
        </a:font>
        <a:srgbClr val="A6AAA9"/>
      </a:tcTxStyle>
      <a:tcStyle>
        <a:tcBdr>
          <a:left>
            <a:ln w="12700" cap="flat">
              <a:noFill/>
              <a:miter lim="400000"/>
            </a:ln>
          </a:left>
          <a:right>
            <a:ln w="12700" cap="flat">
              <a:noFill/>
              <a:miter lim="400000"/>
            </a:ln>
          </a:right>
          <a:top>
            <a:ln w="25400" cap="flat">
              <a:solidFill>
                <a:srgbClr val="5F6568"/>
              </a:solidFill>
              <a:prstDash val="solid"/>
              <a:miter lim="400000"/>
            </a:ln>
          </a:top>
          <a:bottom>
            <a:ln w="25400" cap="flat">
              <a:solidFill>
                <a:srgbClr val="5F6568"/>
              </a:solidFill>
              <a:prstDash val="solid"/>
              <a:miter lim="400000"/>
            </a:ln>
          </a:bottom>
          <a:insideH>
            <a:ln w="25400" cap="flat">
              <a:solidFill>
                <a:srgbClr val="5F6568"/>
              </a:solidFill>
              <a:prstDash val="solid"/>
              <a:miter lim="400000"/>
            </a:ln>
          </a:insideH>
          <a:insideV>
            <a:ln w="12700" cap="flat">
              <a:noFill/>
              <a:miter lim="400000"/>
            </a:ln>
          </a:insideV>
        </a:tcBdr>
        <a:fill>
          <a:noFill/>
        </a:fill>
      </a:tcStyle>
    </a:firstCol>
    <a:lastRow>
      <a:tcTxStyle b="on" i="off">
        <a:font>
          <a:latin typeface="Avenir Next Demi Bold"/>
          <a:ea typeface="Avenir Next Demi Bold"/>
          <a:cs typeface="Avenir Next Demi Bold"/>
        </a:font>
        <a:srgbClr val="A6AAA9"/>
      </a:tcTxStyle>
      <a:tcStyle>
        <a:tcBdr>
          <a:left>
            <a:ln w="12700" cap="flat">
              <a:noFill/>
              <a:miter lim="400000"/>
            </a:ln>
          </a:left>
          <a:right>
            <a:ln w="12700" cap="flat">
              <a:noFill/>
              <a:miter lim="400000"/>
            </a:ln>
          </a:right>
          <a:top>
            <a:ln w="88900" cap="flat">
              <a:solidFill>
                <a:srgbClr val="5F6568"/>
              </a:solidFill>
              <a:prstDash val="solid"/>
              <a:miter lim="400000"/>
            </a:ln>
          </a:top>
          <a:bottom>
            <a:ln w="12700" cap="flat">
              <a:noFill/>
              <a:miter lim="400000"/>
            </a:ln>
          </a:bottom>
          <a:insideH>
            <a:ln w="25400" cap="flat">
              <a:solidFill>
                <a:srgbClr val="D4EB9B">
                  <a:alpha val="26000"/>
                </a:srgbClr>
              </a:solidFill>
              <a:prstDash val="solid"/>
              <a:miter lim="400000"/>
            </a:ln>
          </a:insideH>
          <a:insideV>
            <a:ln w="12700" cap="flat">
              <a:noFill/>
              <a:miter lim="400000"/>
            </a:ln>
          </a:insideV>
        </a:tcBdr>
        <a:fill>
          <a:noFill/>
        </a:fill>
      </a:tcStyle>
    </a:lastRow>
    <a:firstRow>
      <a:tcTxStyle b="on" i="off">
        <a:font>
          <a:latin typeface="Avenir Next Demi Bold"/>
          <a:ea typeface="Avenir Next Demi Bold"/>
          <a:cs typeface="Avenir Next Demi Bold"/>
        </a:font>
        <a:srgbClr val="FFFFFF"/>
      </a:tcTxStyle>
      <a:tcStyle>
        <a:tcBdr>
          <a:left>
            <a:ln w="12700" cap="flat">
              <a:noFill/>
              <a:miter lim="400000"/>
            </a:ln>
          </a:left>
          <a:right>
            <a:ln w="12700" cap="flat">
              <a:noFill/>
              <a:miter lim="400000"/>
            </a:ln>
          </a:right>
          <a:top>
            <a:ln w="12700" cap="flat">
              <a:noFill/>
              <a:miter lim="400000"/>
            </a:ln>
          </a:top>
          <a:bottom>
            <a:ln w="63500" cap="flat">
              <a:solidFill>
                <a:srgbClr val="5F6568"/>
              </a:solidFill>
              <a:prstDash val="solid"/>
              <a:miter lim="400000"/>
            </a:ln>
          </a:bottom>
          <a:insideH>
            <a:ln w="25400" cap="flat">
              <a:solidFill>
                <a:srgbClr val="D4EB9B">
                  <a:alpha val="26000"/>
                </a:srgbClr>
              </a:solidFill>
              <a:prstDash val="solid"/>
              <a:miter lim="400000"/>
            </a:ln>
          </a:insideH>
          <a:insideV>
            <a:ln w="12700" cap="flat">
              <a:noFill/>
              <a:miter lim="400000"/>
            </a:ln>
          </a:insideV>
        </a:tcBdr>
        <a:fill>
          <a:solidFill>
            <a:srgbClr val="147882"/>
          </a:solidFill>
        </a:fill>
      </a:tcStyle>
    </a:firstRow>
  </a:tblStyle>
  <a:tblStyle styleId="{33BA23B1-9221-436E-865A-0063620EA4FD}" styleName="">
    <a:tblBg/>
    <a:wholeTbl>
      <a:tcTxStyle b="off" i="off">
        <a:font>
          <a:latin typeface="Avenir Next Medium"/>
          <a:ea typeface="Avenir Next Medium"/>
          <a:cs typeface="Avenir Next Medium"/>
        </a:font>
        <a:srgbClr val="FFFFFF"/>
      </a:tcTxStyle>
      <a:tcStyle>
        <a:tcBdr>
          <a:left>
            <a:ln w="12700" cap="flat">
              <a:noFill/>
              <a:miter lim="400000"/>
            </a:ln>
          </a:left>
          <a:right>
            <a:ln w="12700" cap="flat">
              <a:noFill/>
              <a:miter lim="400000"/>
            </a:ln>
          </a:right>
          <a:top>
            <a:ln w="25400" cap="flat">
              <a:solidFill>
                <a:srgbClr val="222222"/>
              </a:solidFill>
              <a:prstDash val="solid"/>
              <a:miter lim="400000"/>
            </a:ln>
          </a:top>
          <a:bottom>
            <a:ln w="25400" cap="flat">
              <a:solidFill>
                <a:srgbClr val="222222"/>
              </a:solidFill>
              <a:prstDash val="solid"/>
              <a:miter lim="400000"/>
            </a:ln>
          </a:bottom>
          <a:insideH>
            <a:ln w="25400" cap="flat">
              <a:solidFill>
                <a:srgbClr val="222222"/>
              </a:solidFill>
              <a:prstDash val="solid"/>
              <a:miter lim="400000"/>
            </a:ln>
          </a:insideH>
          <a:insideV>
            <a:ln w="12700" cap="flat">
              <a:noFill/>
              <a:miter lim="400000"/>
            </a:ln>
          </a:insideV>
        </a:tcBdr>
        <a:fill>
          <a:solidFill>
            <a:srgbClr val="838787">
              <a:alpha val="75000"/>
            </a:srgbClr>
          </a:solidFill>
        </a:fill>
      </a:tcStyle>
    </a:wholeTbl>
    <a:band2H>
      <a:tcTxStyle/>
      <a:tcStyle>
        <a:tcBdr/>
        <a:fill>
          <a:solidFill>
            <a:srgbClr val="686A6A">
              <a:alpha val="85000"/>
            </a:srgbClr>
          </a:solidFill>
        </a:fill>
      </a:tcStyle>
    </a:band2H>
    <a:firstCol>
      <a:tcTxStyle b="on" i="off">
        <a:font>
          <a:latin typeface="Avenir Next Demi Bold"/>
          <a:ea typeface="Avenir Next Demi Bold"/>
          <a:cs typeface="Avenir Next Demi Bold"/>
        </a:font>
        <a:srgbClr val="222222"/>
      </a:tcTxStyle>
      <a:tcStyle>
        <a:tcBdr>
          <a:left>
            <a:ln w="12700" cap="flat">
              <a:noFill/>
              <a:miter lim="400000"/>
            </a:ln>
          </a:left>
          <a:right>
            <a:ln w="63500" cap="flat">
              <a:solidFill>
                <a:srgbClr val="222222"/>
              </a:solidFill>
              <a:prstDash val="solid"/>
              <a:miter lim="400000"/>
            </a:ln>
          </a:right>
          <a:top>
            <a:ln w="25400" cap="flat">
              <a:solidFill>
                <a:srgbClr val="222222"/>
              </a:solidFill>
              <a:prstDash val="solid"/>
              <a:miter lim="400000"/>
            </a:ln>
          </a:top>
          <a:bottom>
            <a:ln w="25400" cap="flat">
              <a:solidFill>
                <a:srgbClr val="222222"/>
              </a:solidFill>
              <a:prstDash val="solid"/>
              <a:miter lim="400000"/>
            </a:ln>
          </a:bottom>
          <a:insideH>
            <a:ln w="25400" cap="flat">
              <a:solidFill>
                <a:srgbClr val="222222"/>
              </a:solidFill>
              <a:prstDash val="solid"/>
              <a:miter lim="400000"/>
            </a:ln>
          </a:insideH>
          <a:insideV>
            <a:ln w="12700" cap="flat">
              <a:noFill/>
              <a:miter lim="400000"/>
            </a:ln>
          </a:insideV>
        </a:tcBdr>
        <a:fill>
          <a:solidFill>
            <a:srgbClr val="686A6A">
              <a:alpha val="85000"/>
            </a:srgbClr>
          </a:solidFill>
        </a:fill>
      </a:tcStyle>
    </a:firstCol>
    <a:lastRow>
      <a:tcTxStyle b="on" i="off">
        <a:font>
          <a:latin typeface="Avenir Next Demi Bold"/>
          <a:ea typeface="Avenir Next Demi Bold"/>
          <a:cs typeface="Avenir Next Demi Bold"/>
        </a:font>
        <a:srgbClr val="3D3D3D"/>
      </a:tcTxStyle>
      <a:tcStyle>
        <a:tcBdr>
          <a:left>
            <a:ln w="12700" cap="flat">
              <a:noFill/>
              <a:miter lim="400000"/>
            </a:ln>
          </a:left>
          <a:right>
            <a:ln w="12700" cap="flat">
              <a:noFill/>
              <a:miter lim="400000"/>
            </a:ln>
          </a:right>
          <a:top>
            <a:ln w="63500" cap="flat">
              <a:solidFill>
                <a:srgbClr val="222222"/>
              </a:solidFill>
              <a:prstDash val="solid"/>
              <a:miter lim="400000"/>
            </a:ln>
          </a:top>
          <a:bottom>
            <a:ln w="12700" cap="flat">
              <a:noFill/>
              <a:miter lim="400000"/>
            </a:ln>
          </a:bottom>
          <a:insideH>
            <a:ln w="25400" cap="flat">
              <a:solidFill>
                <a:srgbClr val="222222"/>
              </a:solidFill>
              <a:prstDash val="solid"/>
              <a:miter lim="400000"/>
            </a:ln>
          </a:insideH>
          <a:insideV>
            <a:ln w="12700" cap="flat">
              <a:noFill/>
              <a:miter lim="400000"/>
            </a:ln>
          </a:insideV>
        </a:tcBdr>
        <a:fill>
          <a:solidFill>
            <a:srgbClr val="838787"/>
          </a:solidFill>
        </a:fill>
      </a:tcStyle>
    </a:lastRow>
    <a:firstRow>
      <a:tcTxStyle b="on" i="off">
        <a:font>
          <a:latin typeface="Avenir Next Demi Bold"/>
          <a:ea typeface="Avenir Next Demi Bold"/>
          <a:cs typeface="Avenir Next Demi Bold"/>
        </a:font>
        <a:srgbClr val="3D3D3D"/>
      </a:tcTxStyle>
      <a:tcStyle>
        <a:tcBdr>
          <a:left>
            <a:ln w="12700" cap="flat">
              <a:noFill/>
              <a:miter lim="400000"/>
            </a:ln>
          </a:left>
          <a:right>
            <a:ln w="12700" cap="flat">
              <a:noFill/>
              <a:miter lim="400000"/>
            </a:ln>
          </a:right>
          <a:top>
            <a:ln w="12700" cap="flat">
              <a:noFill/>
              <a:miter lim="400000"/>
            </a:ln>
          </a:top>
          <a:bottom>
            <a:ln w="63500" cap="flat">
              <a:solidFill>
                <a:srgbClr val="222222"/>
              </a:solidFill>
              <a:prstDash val="solid"/>
              <a:miter lim="400000"/>
            </a:ln>
          </a:bottom>
          <a:insideH>
            <a:ln w="25400" cap="flat">
              <a:solidFill>
                <a:srgbClr val="222222"/>
              </a:solidFill>
              <a:prstDash val="solid"/>
              <a:miter lim="400000"/>
            </a:ln>
          </a:insideH>
          <a:insideV>
            <a:ln w="12700" cap="flat">
              <a:noFill/>
              <a:miter lim="400000"/>
            </a:ln>
          </a:insideV>
        </a:tcBdr>
        <a:fill>
          <a:solidFill>
            <a:srgbClr val="838787"/>
          </a:solidFill>
        </a:fill>
      </a:tcStyle>
    </a:firstRow>
  </a:tblStyle>
  <a:tblStyle styleId="{2708684C-4D16-4618-839F-0558EEFCDFE6}" styleName="">
    <a:tblBg/>
    <a:wholeTbl>
      <a:tcTxStyle b="off" i="off">
        <a:font>
          <a:latin typeface="Avenir Next Medium"/>
          <a:ea typeface="Avenir Next Medium"/>
          <a:cs typeface="Avenir Next Medium"/>
        </a:font>
        <a:srgbClr val="838787"/>
      </a:tcTxStyle>
      <a:tcStyle>
        <a:tcBdr>
          <a:left>
            <a:ln w="25400" cap="flat">
              <a:solidFill>
                <a:srgbClr val="5F6568"/>
              </a:solidFill>
              <a:prstDash val="solid"/>
              <a:miter lim="400000"/>
            </a:ln>
          </a:left>
          <a:right>
            <a:ln w="25400" cap="flat">
              <a:solidFill>
                <a:srgbClr val="5F6568"/>
              </a:solidFill>
              <a:prstDash val="solid"/>
              <a:miter lim="400000"/>
            </a:ln>
          </a:right>
          <a:top>
            <a:ln w="25400" cap="flat">
              <a:solidFill>
                <a:srgbClr val="5F6568"/>
              </a:solidFill>
              <a:prstDash val="solid"/>
              <a:miter lim="400000"/>
            </a:ln>
          </a:top>
          <a:bottom>
            <a:ln w="25400" cap="flat">
              <a:solidFill>
                <a:srgbClr val="5F6568"/>
              </a:solidFill>
              <a:prstDash val="solid"/>
              <a:miter lim="400000"/>
            </a:ln>
          </a:bottom>
          <a:insideH>
            <a:ln w="25400" cap="flat">
              <a:solidFill>
                <a:srgbClr val="5F6568"/>
              </a:solidFill>
              <a:prstDash val="solid"/>
              <a:miter lim="400000"/>
            </a:ln>
          </a:insideH>
          <a:insideV>
            <a:ln w="25400" cap="flat">
              <a:solidFill>
                <a:srgbClr val="5F6568"/>
              </a:solidFill>
              <a:prstDash val="solid"/>
              <a:miter lim="400000"/>
            </a:ln>
          </a:insideV>
        </a:tcBdr>
        <a:fill>
          <a:noFill/>
        </a:fill>
      </a:tcStyle>
    </a:wholeTbl>
    <a:band2H>
      <a:tcTxStyle/>
      <a:tcStyle>
        <a:tcBdr/>
        <a:fill>
          <a:solidFill>
            <a:srgbClr val="DCDEE0">
              <a:alpha val="18000"/>
            </a:srgbClr>
          </a:solidFill>
        </a:fill>
      </a:tcStyle>
    </a:band2H>
    <a:firstCol>
      <a:tcTxStyle b="on" i="off">
        <a:font>
          <a:latin typeface="Avenir Next Demi Bold"/>
          <a:ea typeface="Avenir Next Demi Bold"/>
          <a:cs typeface="Avenir Next Demi Bold"/>
        </a:font>
        <a:srgbClr val="A6AAA9"/>
      </a:tcTxStyle>
      <a:tcStyle>
        <a:tcBdr>
          <a:left>
            <a:ln w="12700" cap="flat">
              <a:noFill/>
              <a:miter lim="400000"/>
            </a:ln>
          </a:left>
          <a:right>
            <a:ln w="63500" cap="flat">
              <a:solidFill>
                <a:srgbClr val="5F6568"/>
              </a:solidFill>
              <a:prstDash val="solid"/>
              <a:miter lim="400000"/>
            </a:ln>
          </a:right>
          <a:top>
            <a:ln w="25400" cap="flat">
              <a:solidFill>
                <a:srgbClr val="5F6568"/>
              </a:solidFill>
              <a:prstDash val="solid"/>
              <a:miter lim="400000"/>
            </a:ln>
          </a:top>
          <a:bottom>
            <a:ln w="25400" cap="flat">
              <a:solidFill>
                <a:srgbClr val="5F6568"/>
              </a:solidFill>
              <a:prstDash val="solid"/>
              <a:miter lim="400000"/>
            </a:ln>
          </a:bottom>
          <a:insideH>
            <a:ln w="25400" cap="flat">
              <a:solidFill>
                <a:srgbClr val="5F6568"/>
              </a:solidFill>
              <a:prstDash val="solid"/>
              <a:miter lim="400000"/>
            </a:ln>
          </a:insideH>
          <a:insideV>
            <a:ln w="25400" cap="flat">
              <a:solidFill>
                <a:srgbClr val="5F6568"/>
              </a:solidFill>
              <a:prstDash val="solid"/>
              <a:miter lim="400000"/>
            </a:ln>
          </a:insideV>
        </a:tcBdr>
        <a:fill>
          <a:noFill/>
        </a:fill>
      </a:tcStyle>
    </a:firstCol>
    <a:lastRow>
      <a:tcTxStyle b="on" i="off">
        <a:font>
          <a:latin typeface="Avenir Next Demi Bold"/>
          <a:ea typeface="Avenir Next Demi Bold"/>
          <a:cs typeface="Avenir Next Demi Bold"/>
        </a:font>
        <a:srgbClr val="A6AAA9"/>
      </a:tcTxStyle>
      <a:tcStyle>
        <a:tcBdr>
          <a:left>
            <a:ln w="12700" cap="flat">
              <a:noFill/>
              <a:miter lim="400000"/>
            </a:ln>
          </a:left>
          <a:right>
            <a:ln w="12700" cap="flat">
              <a:noFill/>
              <a:miter lim="400000"/>
            </a:ln>
          </a:right>
          <a:top>
            <a:ln w="63500" cap="flat">
              <a:solidFill>
                <a:srgbClr val="5F6568"/>
              </a:solidFill>
              <a:prstDash val="solid"/>
              <a:miter lim="400000"/>
            </a:ln>
          </a:top>
          <a:bottom>
            <a:ln w="12700" cap="flat">
              <a:noFill/>
              <a:miter lim="400000"/>
            </a:ln>
          </a:bottom>
          <a:insideH>
            <a:ln w="25400" cap="flat">
              <a:solidFill>
                <a:srgbClr val="5F6568"/>
              </a:solidFill>
              <a:prstDash val="solid"/>
              <a:miter lim="400000"/>
            </a:ln>
          </a:insideH>
          <a:insideV>
            <a:ln w="12700" cap="flat">
              <a:noFill/>
              <a:miter lim="400000"/>
            </a:ln>
          </a:insideV>
        </a:tcBdr>
        <a:fill>
          <a:noFill/>
        </a:fill>
      </a:tcStyle>
    </a:lastRow>
    <a:firstRow>
      <a:tcTxStyle b="on" i="off">
        <a:font>
          <a:latin typeface="Avenir Next Demi Bold"/>
          <a:ea typeface="Avenir Next Demi Bold"/>
          <a:cs typeface="Avenir Next Demi Bold"/>
        </a:font>
        <a:srgbClr val="A6AAA9"/>
      </a:tcTxStyle>
      <a:tcStyle>
        <a:tcBdr>
          <a:left>
            <a:ln w="25400" cap="flat">
              <a:solidFill>
                <a:srgbClr val="5F6568"/>
              </a:solidFill>
              <a:prstDash val="solid"/>
              <a:miter lim="400000"/>
            </a:ln>
          </a:left>
          <a:right>
            <a:ln w="25400" cap="flat">
              <a:solidFill>
                <a:srgbClr val="5F6568"/>
              </a:solidFill>
              <a:prstDash val="solid"/>
              <a:miter lim="400000"/>
            </a:ln>
          </a:right>
          <a:top>
            <a:ln w="12700" cap="flat">
              <a:noFill/>
              <a:miter lim="400000"/>
            </a:ln>
          </a:top>
          <a:bottom>
            <a:ln w="63500" cap="flat">
              <a:solidFill>
                <a:srgbClr val="5F6568"/>
              </a:solidFill>
              <a:prstDash val="solid"/>
              <a:miter lim="400000"/>
            </a:ln>
          </a:bottom>
          <a:insideH>
            <a:ln w="25400" cap="flat">
              <a:solidFill>
                <a:srgbClr val="5F6568"/>
              </a:solidFill>
              <a:prstDash val="solid"/>
              <a:miter lim="400000"/>
            </a:ln>
          </a:insideH>
          <a:insideV>
            <a:ln w="25400" cap="flat">
              <a:solidFill>
                <a:srgbClr val="5F6568"/>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p:cViewPr varScale="1">
        <p:scale>
          <a:sx n="87" d="100"/>
          <a:sy n="87" d="100"/>
        </p:scale>
        <p:origin x="185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1" name="Shape 161"/>
          <p:cNvSpPr>
            <a:spLocks noGrp="1" noRot="1" noChangeAspect="1"/>
          </p:cNvSpPr>
          <p:nvPr>
            <p:ph type="sldImg"/>
          </p:nvPr>
        </p:nvSpPr>
        <p:spPr>
          <a:xfrm>
            <a:off x="1143000" y="685800"/>
            <a:ext cx="4572000" cy="3429000"/>
          </a:xfrm>
          <a:prstGeom prst="rect">
            <a:avLst/>
          </a:prstGeom>
        </p:spPr>
        <p:txBody>
          <a:bodyPr/>
          <a:lstStyle/>
          <a:p>
            <a:endParaRPr/>
          </a:p>
        </p:txBody>
      </p:sp>
      <p:sp>
        <p:nvSpPr>
          <p:cNvPr id="162" name="Shape 162"/>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786163875"/>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re et sous-titre">
    <p:bg>
      <p:bgPr>
        <a:solidFill>
          <a:srgbClr val="222222"/>
        </a:solidFill>
        <a:effectLst/>
      </p:bgPr>
    </p:bg>
    <p:spTree>
      <p:nvGrpSpPr>
        <p:cNvPr id="1" name=""/>
        <p:cNvGrpSpPr/>
        <p:nvPr/>
      </p:nvGrpSpPr>
      <p:grpSpPr>
        <a:xfrm>
          <a:off x="0" y="0"/>
          <a:ext cx="0" cy="0"/>
          <a:chOff x="0" y="0"/>
          <a:chExt cx="0" cy="0"/>
        </a:xfrm>
      </p:grpSpPr>
      <p:sp>
        <p:nvSpPr>
          <p:cNvPr id="12" name="Ligne"/>
          <p:cNvSpPr/>
          <p:nvPr/>
        </p:nvSpPr>
        <p:spPr>
          <a:xfrm flipV="1">
            <a:off x="406400" y="6140894"/>
            <a:ext cx="12192000" cy="263"/>
          </a:xfrm>
          <a:prstGeom prst="line">
            <a:avLst/>
          </a:prstGeom>
          <a:ln w="38100">
            <a:solidFill>
              <a:srgbClr val="A6AAA9"/>
            </a:solidFill>
            <a:miter lim="400000"/>
          </a:ln>
        </p:spPr>
        <p:txBody>
          <a:bodyPr lIns="50800" tIns="50800" rIns="50800" bIns="50800" anchor="ctr"/>
          <a:lstStyle/>
          <a:p>
            <a:pPr defTabSz="457200">
              <a:spcBef>
                <a:spcPts val="0"/>
              </a:spcBef>
              <a:defRPr sz="1200">
                <a:solidFill>
                  <a:srgbClr val="000000"/>
                </a:solidFill>
                <a:latin typeface="Helvetica"/>
                <a:ea typeface="Helvetica"/>
                <a:cs typeface="Helvetica"/>
                <a:sym typeface="Helvetica"/>
              </a:defRPr>
            </a:pPr>
            <a:endParaRPr/>
          </a:p>
        </p:txBody>
      </p:sp>
      <p:sp>
        <p:nvSpPr>
          <p:cNvPr id="13" name="Texte du titre"/>
          <p:cNvSpPr txBox="1">
            <a:spLocks noGrp="1"/>
          </p:cNvSpPr>
          <p:nvPr>
            <p:ph type="title"/>
          </p:nvPr>
        </p:nvSpPr>
        <p:spPr>
          <a:xfrm>
            <a:off x="406400" y="6426200"/>
            <a:ext cx="12192000" cy="2705100"/>
          </a:xfrm>
          <a:prstGeom prst="rect">
            <a:avLst/>
          </a:prstGeom>
        </p:spPr>
        <p:txBody>
          <a:bodyPr/>
          <a:lstStyle>
            <a:lvl1pPr>
              <a:spcBef>
                <a:spcPts val="0"/>
              </a:spcBef>
              <a:defRPr sz="17000"/>
            </a:lvl1pPr>
          </a:lstStyle>
          <a:p>
            <a:r>
              <a:t>Texte du titre</a:t>
            </a:r>
          </a:p>
        </p:txBody>
      </p:sp>
      <p:sp>
        <p:nvSpPr>
          <p:cNvPr id="14" name="Texte niveau 1…"/>
          <p:cNvSpPr txBox="1">
            <a:spLocks noGrp="1"/>
          </p:cNvSpPr>
          <p:nvPr>
            <p:ph type="body" sz="quarter" idx="1"/>
          </p:nvPr>
        </p:nvSpPr>
        <p:spPr>
          <a:xfrm>
            <a:off x="406400" y="4267200"/>
            <a:ext cx="12192000" cy="1803400"/>
          </a:xfrm>
          <a:prstGeom prst="rect">
            <a:avLst/>
          </a:prstGeom>
        </p:spPr>
        <p:txBody>
          <a:bodyPr anchor="b"/>
          <a:lstStyle>
            <a:lvl1pPr marL="0" indent="0">
              <a:lnSpc>
                <a:spcPct val="80000"/>
              </a:lnSpc>
              <a:spcBef>
                <a:spcPts val="2300"/>
              </a:spcBef>
              <a:buClrTx/>
              <a:buSzTx/>
              <a:buFontTx/>
              <a:buNone/>
              <a:defRPr sz="5400" cap="all">
                <a:solidFill>
                  <a:srgbClr val="A6AAA9"/>
                </a:solidFill>
                <a:latin typeface="DIN Alternate"/>
                <a:ea typeface="DIN Alternate"/>
                <a:cs typeface="DIN Alternate"/>
                <a:sym typeface="DIN Alternate"/>
              </a:defRPr>
            </a:lvl1pPr>
            <a:lvl2pPr marL="0" indent="0">
              <a:lnSpc>
                <a:spcPct val="80000"/>
              </a:lnSpc>
              <a:spcBef>
                <a:spcPts val="2300"/>
              </a:spcBef>
              <a:buClrTx/>
              <a:buSzTx/>
              <a:buFontTx/>
              <a:buNone/>
              <a:defRPr sz="5400" cap="all">
                <a:solidFill>
                  <a:srgbClr val="A6AAA9"/>
                </a:solidFill>
                <a:latin typeface="DIN Alternate"/>
                <a:ea typeface="DIN Alternate"/>
                <a:cs typeface="DIN Alternate"/>
                <a:sym typeface="DIN Alternate"/>
              </a:defRPr>
            </a:lvl2pPr>
            <a:lvl3pPr marL="0" indent="0">
              <a:lnSpc>
                <a:spcPct val="80000"/>
              </a:lnSpc>
              <a:spcBef>
                <a:spcPts val="2300"/>
              </a:spcBef>
              <a:buClrTx/>
              <a:buSzTx/>
              <a:buFontTx/>
              <a:buNone/>
              <a:defRPr sz="5400" cap="all">
                <a:solidFill>
                  <a:srgbClr val="A6AAA9"/>
                </a:solidFill>
                <a:latin typeface="DIN Alternate"/>
                <a:ea typeface="DIN Alternate"/>
                <a:cs typeface="DIN Alternate"/>
                <a:sym typeface="DIN Alternate"/>
              </a:defRPr>
            </a:lvl3pPr>
            <a:lvl4pPr marL="0" indent="0">
              <a:lnSpc>
                <a:spcPct val="80000"/>
              </a:lnSpc>
              <a:spcBef>
                <a:spcPts val="2300"/>
              </a:spcBef>
              <a:buClrTx/>
              <a:buSzTx/>
              <a:buFontTx/>
              <a:buNone/>
              <a:defRPr sz="5400" cap="all">
                <a:solidFill>
                  <a:srgbClr val="A6AAA9"/>
                </a:solidFill>
                <a:latin typeface="DIN Alternate"/>
                <a:ea typeface="DIN Alternate"/>
                <a:cs typeface="DIN Alternate"/>
                <a:sym typeface="DIN Alternate"/>
              </a:defRPr>
            </a:lvl4pPr>
            <a:lvl5pPr marL="0" indent="0">
              <a:lnSpc>
                <a:spcPct val="80000"/>
              </a:lnSpc>
              <a:spcBef>
                <a:spcPts val="2300"/>
              </a:spcBef>
              <a:buClrTx/>
              <a:buSzTx/>
              <a:buFontTx/>
              <a:buNone/>
              <a:defRPr sz="5400" cap="all">
                <a:solidFill>
                  <a:srgbClr val="A6AAA9"/>
                </a:solidFill>
                <a:latin typeface="DIN Alternate"/>
                <a:ea typeface="DIN Alternate"/>
                <a:cs typeface="DIN Alternate"/>
                <a:sym typeface="DIN Alternate"/>
              </a:defRPr>
            </a:lvl5pPr>
          </a:lstStyle>
          <a:p>
            <a:r>
              <a:t>Texte niveau 1</a:t>
            </a:r>
          </a:p>
          <a:p>
            <a:pPr lvl="1"/>
            <a:r>
              <a:t>Texte niveau 2</a:t>
            </a:r>
          </a:p>
          <a:p>
            <a:pPr lvl="2"/>
            <a:r>
              <a:t>Texte niveau 3</a:t>
            </a:r>
          </a:p>
          <a:p>
            <a:pPr lvl="3"/>
            <a:r>
              <a:t>Texte niveau 4</a:t>
            </a:r>
          </a:p>
          <a:p>
            <a:pPr lvl="4"/>
            <a:r>
              <a:t>Texte niveau 5</a:t>
            </a:r>
          </a:p>
        </p:txBody>
      </p:sp>
      <p:sp>
        <p:nvSpPr>
          <p:cNvPr id="15" name="Numéro de diapositive"/>
          <p:cNvSpPr txBox="1">
            <a:spLocks noGrp="1"/>
          </p:cNvSpPr>
          <p:nvPr>
            <p:ph type="sldNum" sz="quarter" idx="2"/>
          </p:nvPr>
        </p:nvSpPr>
        <p:spPr>
          <a:xfrm>
            <a:off x="12194440" y="431800"/>
            <a:ext cx="406898" cy="457200"/>
          </a:xfrm>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uces">
    <p:bg>
      <p:bgPr>
        <a:solidFill>
          <a:srgbClr val="222222"/>
        </a:solidFill>
        <a:effectLst/>
      </p:bgPr>
    </p:bg>
    <p:spTree>
      <p:nvGrpSpPr>
        <p:cNvPr id="1" name=""/>
        <p:cNvGrpSpPr/>
        <p:nvPr/>
      </p:nvGrpSpPr>
      <p:grpSpPr>
        <a:xfrm>
          <a:off x="0" y="0"/>
          <a:ext cx="0" cy="0"/>
          <a:chOff x="0" y="0"/>
          <a:chExt cx="0" cy="0"/>
        </a:xfrm>
      </p:grpSpPr>
      <p:sp>
        <p:nvSpPr>
          <p:cNvPr id="100" name="Texte"/>
          <p:cNvSpPr txBox="1">
            <a:spLocks noGrp="1"/>
          </p:cNvSpPr>
          <p:nvPr>
            <p:ph type="body" sz="quarter" idx="13"/>
          </p:nvPr>
        </p:nvSpPr>
        <p:spPr>
          <a:xfrm>
            <a:off x="406400" y="457200"/>
            <a:ext cx="11176000" cy="457200"/>
          </a:xfrm>
          <a:prstGeom prst="rect">
            <a:avLst/>
          </a:prstGeom>
        </p:spPr>
        <p:txBody>
          <a:bodyPr anchor="b">
            <a:spAutoFit/>
          </a:bodyPr>
          <a:lstStyle>
            <a:lvl1pPr marL="0" indent="0" defTabSz="457200">
              <a:lnSpc>
                <a:spcPct val="80000"/>
              </a:lnSpc>
              <a:spcBef>
                <a:spcPts val="0"/>
              </a:spcBef>
              <a:buClrTx/>
              <a:buSzTx/>
              <a:buFontTx/>
              <a:buNone/>
              <a:defRPr sz="2400" cap="all" spc="120">
                <a:latin typeface="DIN Alternate"/>
                <a:ea typeface="DIN Alternate"/>
                <a:cs typeface="DIN Alternate"/>
                <a:sym typeface="DIN Alternate"/>
              </a:defRPr>
            </a:lvl1pPr>
          </a:lstStyle>
          <a:p>
            <a:r>
              <a:t>Texte</a:t>
            </a:r>
          </a:p>
        </p:txBody>
      </p:sp>
      <p:sp>
        <p:nvSpPr>
          <p:cNvPr id="101" name="Texte niveau 1…"/>
          <p:cNvSpPr txBox="1">
            <a:spLocks noGrp="1"/>
          </p:cNvSpPr>
          <p:nvPr>
            <p:ph type="body" idx="1"/>
          </p:nvPr>
        </p:nvSpPr>
        <p:spPr>
          <a:prstGeom prst="rect">
            <a:avLst/>
          </a:prstGeom>
        </p:spPr>
        <p:txBody>
          <a:bodyPr/>
          <a:lstStyle>
            <a:lvl1pPr>
              <a:buClr>
                <a:schemeClr val="accent1"/>
              </a:buClr>
              <a:buChar char="▸"/>
            </a:lvl1pPr>
            <a:lvl2pPr>
              <a:buClr>
                <a:schemeClr val="accent1"/>
              </a:buClr>
              <a:buChar char="▸"/>
            </a:lvl2pPr>
            <a:lvl3pPr>
              <a:buClr>
                <a:schemeClr val="accent1"/>
              </a:buClr>
              <a:buChar char="▸"/>
            </a:lvl3pPr>
            <a:lvl4pPr>
              <a:buClr>
                <a:schemeClr val="accent1"/>
              </a:buClr>
              <a:buChar char="▸"/>
            </a:lvl4pPr>
            <a:lvl5pPr>
              <a:buClr>
                <a:schemeClr val="accent1"/>
              </a:buClr>
              <a:buChar char="▸"/>
            </a:lvl5pPr>
          </a:lstStyle>
          <a:p>
            <a:r>
              <a:t>Texte niveau 1</a:t>
            </a:r>
          </a:p>
          <a:p>
            <a:pPr lvl="1"/>
            <a:r>
              <a:t>Texte niveau 2</a:t>
            </a:r>
          </a:p>
          <a:p>
            <a:pPr lvl="2"/>
            <a:r>
              <a:t>Texte niveau 3</a:t>
            </a:r>
          </a:p>
          <a:p>
            <a:pPr lvl="3"/>
            <a:r>
              <a:t>Texte niveau 4</a:t>
            </a:r>
          </a:p>
          <a:p>
            <a:pPr lvl="4"/>
            <a:r>
              <a:t>Texte niveau 5</a:t>
            </a:r>
          </a:p>
        </p:txBody>
      </p:sp>
      <p:sp>
        <p:nvSpPr>
          <p:cNvPr id="102"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3 photos">
    <p:bg>
      <p:bgPr>
        <a:solidFill>
          <a:srgbClr val="222222"/>
        </a:solidFill>
        <a:effectLst/>
      </p:bgPr>
    </p:bg>
    <p:spTree>
      <p:nvGrpSpPr>
        <p:cNvPr id="1" name=""/>
        <p:cNvGrpSpPr/>
        <p:nvPr/>
      </p:nvGrpSpPr>
      <p:grpSpPr>
        <a:xfrm>
          <a:off x="0" y="0"/>
          <a:ext cx="0" cy="0"/>
          <a:chOff x="0" y="0"/>
          <a:chExt cx="0" cy="0"/>
        </a:xfrm>
      </p:grpSpPr>
      <p:sp>
        <p:nvSpPr>
          <p:cNvPr id="109" name="Image"/>
          <p:cNvSpPr>
            <a:spLocks noGrp="1"/>
          </p:cNvSpPr>
          <p:nvPr>
            <p:ph type="pic" sz="half" idx="13"/>
          </p:nvPr>
        </p:nvSpPr>
        <p:spPr>
          <a:xfrm>
            <a:off x="5463161" y="-90805"/>
            <a:ext cx="8585201" cy="5043805"/>
          </a:xfrm>
          <a:prstGeom prst="rect">
            <a:avLst/>
          </a:prstGeom>
        </p:spPr>
        <p:txBody>
          <a:bodyPr lIns="91439" tIns="45719" rIns="91439" bIns="45719">
            <a:noAutofit/>
          </a:bodyPr>
          <a:lstStyle/>
          <a:p>
            <a:endParaRPr/>
          </a:p>
        </p:txBody>
      </p:sp>
      <p:sp>
        <p:nvSpPr>
          <p:cNvPr id="110" name="Image"/>
          <p:cNvSpPr>
            <a:spLocks noGrp="1"/>
          </p:cNvSpPr>
          <p:nvPr>
            <p:ph type="pic" sz="half" idx="14"/>
          </p:nvPr>
        </p:nvSpPr>
        <p:spPr>
          <a:xfrm>
            <a:off x="5918717" y="4660900"/>
            <a:ext cx="7669766" cy="5219700"/>
          </a:xfrm>
          <a:prstGeom prst="rect">
            <a:avLst/>
          </a:prstGeom>
        </p:spPr>
        <p:txBody>
          <a:bodyPr lIns="91439" tIns="45719" rIns="91439" bIns="45719">
            <a:noAutofit/>
          </a:bodyPr>
          <a:lstStyle/>
          <a:p>
            <a:endParaRPr/>
          </a:p>
        </p:txBody>
      </p:sp>
      <p:sp>
        <p:nvSpPr>
          <p:cNvPr id="111" name="Image"/>
          <p:cNvSpPr>
            <a:spLocks noGrp="1"/>
          </p:cNvSpPr>
          <p:nvPr>
            <p:ph type="pic" idx="15"/>
          </p:nvPr>
        </p:nvSpPr>
        <p:spPr>
          <a:xfrm>
            <a:off x="-1016000" y="-12700"/>
            <a:ext cx="8860898" cy="9779000"/>
          </a:xfrm>
          <a:prstGeom prst="rect">
            <a:avLst/>
          </a:prstGeom>
        </p:spPr>
        <p:txBody>
          <a:bodyPr lIns="91439" tIns="45719" rIns="91439" bIns="45719">
            <a:noAutofit/>
          </a:bodyPr>
          <a:lstStyle/>
          <a:p>
            <a:endParaRPr/>
          </a:p>
        </p:txBody>
      </p:sp>
      <p:sp>
        <p:nvSpPr>
          <p:cNvPr id="112"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Citation">
    <p:bg>
      <p:bgPr>
        <a:solidFill>
          <a:srgbClr val="222222"/>
        </a:solidFill>
        <a:effectLst/>
      </p:bgPr>
    </p:bg>
    <p:spTree>
      <p:nvGrpSpPr>
        <p:cNvPr id="1" name=""/>
        <p:cNvGrpSpPr/>
        <p:nvPr/>
      </p:nvGrpSpPr>
      <p:grpSpPr>
        <a:xfrm>
          <a:off x="0" y="0"/>
          <a:ext cx="0" cy="0"/>
          <a:chOff x="0" y="0"/>
          <a:chExt cx="0" cy="0"/>
        </a:xfrm>
      </p:grpSpPr>
      <p:sp>
        <p:nvSpPr>
          <p:cNvPr id="119" name="Légende"/>
          <p:cNvSpPr/>
          <p:nvPr/>
        </p:nvSpPr>
        <p:spPr>
          <a:xfrm>
            <a:off x="469900" y="2362200"/>
            <a:ext cx="12065000" cy="5229225"/>
          </a:xfrm>
          <a:custGeom>
            <a:avLst/>
            <a:gdLst/>
            <a:ahLst/>
            <a:cxnLst>
              <a:cxn ang="0">
                <a:pos x="wd2" y="hd2"/>
              </a:cxn>
              <a:cxn ang="5400000">
                <a:pos x="wd2" y="hd2"/>
              </a:cxn>
              <a:cxn ang="10800000">
                <a:pos x="wd2" y="hd2"/>
              </a:cxn>
              <a:cxn ang="16200000">
                <a:pos x="wd2" y="hd2"/>
              </a:cxn>
            </a:cxnLst>
            <a:rect l="0" t="0" r="r" b="b"/>
            <a:pathLst>
              <a:path w="21600" h="21600" extrusionOk="0">
                <a:moveTo>
                  <a:pt x="224" y="0"/>
                </a:moveTo>
                <a:cubicBezTo>
                  <a:pt x="100" y="0"/>
                  <a:pt x="0" y="232"/>
                  <a:pt x="0" y="516"/>
                </a:cubicBezTo>
                <a:lnTo>
                  <a:pt x="0" y="18789"/>
                </a:lnTo>
                <a:cubicBezTo>
                  <a:pt x="0" y="19073"/>
                  <a:pt x="100" y="19305"/>
                  <a:pt x="224" y="19305"/>
                </a:cubicBezTo>
                <a:lnTo>
                  <a:pt x="17228" y="19305"/>
                </a:lnTo>
                <a:lnTo>
                  <a:pt x="17850" y="21600"/>
                </a:lnTo>
                <a:lnTo>
                  <a:pt x="18471" y="19305"/>
                </a:lnTo>
                <a:lnTo>
                  <a:pt x="21376" y="19305"/>
                </a:lnTo>
                <a:cubicBezTo>
                  <a:pt x="21500" y="19305"/>
                  <a:pt x="21600" y="19073"/>
                  <a:pt x="21600" y="18789"/>
                </a:cubicBezTo>
                <a:lnTo>
                  <a:pt x="21600" y="516"/>
                </a:lnTo>
                <a:cubicBezTo>
                  <a:pt x="21600" y="232"/>
                  <a:pt x="21500" y="0"/>
                  <a:pt x="21376" y="0"/>
                </a:cubicBezTo>
                <a:lnTo>
                  <a:pt x="224" y="0"/>
                </a:lnTo>
                <a:close/>
              </a:path>
            </a:pathLst>
          </a:custGeom>
          <a:solidFill>
            <a:schemeClr val="accent1"/>
          </a:solidFill>
          <a:ln w="12700">
            <a:miter lim="400000"/>
          </a:ln>
        </p:spPr>
        <p:txBody>
          <a:bodyPr lIns="50800" tIns="50800" rIns="50800" bIns="50800" anchor="ctr"/>
          <a:lstStyle/>
          <a:p>
            <a:pPr algn="ctr">
              <a:lnSpc>
                <a:spcPct val="80000"/>
              </a:lnSpc>
              <a:spcBef>
                <a:spcPts val="0"/>
              </a:spcBef>
              <a:defRPr sz="2800" cap="all">
                <a:solidFill>
                  <a:srgbClr val="FFFFFF"/>
                </a:solidFill>
                <a:latin typeface="+mn-lt"/>
                <a:ea typeface="+mn-ea"/>
                <a:cs typeface="+mn-cs"/>
                <a:sym typeface="DIN Condensed"/>
              </a:defRPr>
            </a:pPr>
            <a:endParaRPr/>
          </a:p>
        </p:txBody>
      </p:sp>
      <p:sp>
        <p:nvSpPr>
          <p:cNvPr id="120" name="Saisissez une citation ici."/>
          <p:cNvSpPr txBox="1">
            <a:spLocks noGrp="1"/>
          </p:cNvSpPr>
          <p:nvPr>
            <p:ph type="body" sz="quarter" idx="13"/>
          </p:nvPr>
        </p:nvSpPr>
        <p:spPr>
          <a:xfrm>
            <a:off x="889000" y="2908300"/>
            <a:ext cx="11226800" cy="1297944"/>
          </a:xfrm>
          <a:prstGeom prst="rect">
            <a:avLst/>
          </a:prstGeom>
        </p:spPr>
        <p:txBody>
          <a:bodyPr>
            <a:spAutoFit/>
          </a:bodyPr>
          <a:lstStyle>
            <a:lvl1pPr marL="0" indent="0">
              <a:lnSpc>
                <a:spcPct val="80000"/>
              </a:lnSpc>
              <a:spcBef>
                <a:spcPts val="0"/>
              </a:spcBef>
              <a:buClrTx/>
              <a:buSzTx/>
              <a:buFontTx/>
              <a:buNone/>
              <a:defRPr sz="9400" cap="all">
                <a:solidFill>
                  <a:srgbClr val="FFFFFF"/>
                </a:solidFill>
                <a:latin typeface="+mn-lt"/>
                <a:ea typeface="+mn-ea"/>
                <a:cs typeface="+mn-cs"/>
                <a:sym typeface="DIN Condensed"/>
              </a:defRPr>
            </a:lvl1pPr>
          </a:lstStyle>
          <a:p>
            <a:r>
              <a:t>Saisissez une citation ici.</a:t>
            </a:r>
          </a:p>
        </p:txBody>
      </p:sp>
      <p:sp>
        <p:nvSpPr>
          <p:cNvPr id="121" name="Gilles Allain"/>
          <p:cNvSpPr txBox="1">
            <a:spLocks noGrp="1"/>
          </p:cNvSpPr>
          <p:nvPr>
            <p:ph type="body" sz="quarter" idx="14"/>
          </p:nvPr>
        </p:nvSpPr>
        <p:spPr>
          <a:xfrm>
            <a:off x="406400" y="7789333"/>
            <a:ext cx="12192000" cy="863604"/>
          </a:xfrm>
          <a:prstGeom prst="rect">
            <a:avLst/>
          </a:prstGeom>
        </p:spPr>
        <p:txBody>
          <a:bodyPr>
            <a:spAutoFit/>
          </a:bodyPr>
          <a:lstStyle>
            <a:lvl1pPr marL="0" indent="0" algn="r">
              <a:lnSpc>
                <a:spcPct val="80000"/>
              </a:lnSpc>
              <a:spcBef>
                <a:spcPts val="0"/>
              </a:spcBef>
              <a:buClrTx/>
              <a:buSzTx/>
              <a:buFontTx/>
              <a:buNone/>
              <a:defRPr sz="6000">
                <a:latin typeface="+mn-lt"/>
                <a:ea typeface="+mn-ea"/>
                <a:cs typeface="+mn-cs"/>
                <a:sym typeface="DIN Condensed"/>
              </a:defRPr>
            </a:lvl1pPr>
          </a:lstStyle>
          <a:p>
            <a:r>
              <a:t>Gilles Allain</a:t>
            </a:r>
          </a:p>
        </p:txBody>
      </p:sp>
      <p:sp>
        <p:nvSpPr>
          <p:cNvPr id="122" name="Texte"/>
          <p:cNvSpPr txBox="1">
            <a:spLocks noGrp="1"/>
          </p:cNvSpPr>
          <p:nvPr>
            <p:ph type="body" sz="quarter" idx="15"/>
          </p:nvPr>
        </p:nvSpPr>
        <p:spPr>
          <a:xfrm>
            <a:off x="406400" y="457200"/>
            <a:ext cx="11176000" cy="457200"/>
          </a:xfrm>
          <a:prstGeom prst="rect">
            <a:avLst/>
          </a:prstGeom>
        </p:spPr>
        <p:txBody>
          <a:bodyPr anchor="b">
            <a:spAutoFit/>
          </a:bodyPr>
          <a:lstStyle>
            <a:lvl1pPr marL="0" indent="0" defTabSz="457200">
              <a:lnSpc>
                <a:spcPct val="80000"/>
              </a:lnSpc>
              <a:spcBef>
                <a:spcPts val="0"/>
              </a:spcBef>
              <a:buClrTx/>
              <a:buSzTx/>
              <a:buFontTx/>
              <a:buNone/>
              <a:defRPr sz="2400" cap="all" spc="120">
                <a:latin typeface="DIN Alternate"/>
                <a:ea typeface="DIN Alternate"/>
                <a:cs typeface="DIN Alternate"/>
                <a:sym typeface="DIN Alternate"/>
              </a:defRPr>
            </a:lvl1pPr>
          </a:lstStyle>
          <a:p>
            <a:r>
              <a:t>Texte</a:t>
            </a:r>
          </a:p>
        </p:txBody>
      </p:sp>
      <p:sp>
        <p:nvSpPr>
          <p:cNvPr id="123"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Autre citation">
    <p:bg>
      <p:bgPr>
        <a:solidFill>
          <a:schemeClr val="accent1"/>
        </a:solidFill>
        <a:effectLst/>
      </p:bgPr>
    </p:bg>
    <p:spTree>
      <p:nvGrpSpPr>
        <p:cNvPr id="1" name=""/>
        <p:cNvGrpSpPr/>
        <p:nvPr/>
      </p:nvGrpSpPr>
      <p:grpSpPr>
        <a:xfrm>
          <a:off x="0" y="0"/>
          <a:ext cx="0" cy="0"/>
          <a:chOff x="0" y="0"/>
          <a:chExt cx="0" cy="0"/>
        </a:xfrm>
      </p:grpSpPr>
      <p:sp>
        <p:nvSpPr>
          <p:cNvPr id="130" name="Saisissez une citation ici."/>
          <p:cNvSpPr txBox="1">
            <a:spLocks noGrp="1"/>
          </p:cNvSpPr>
          <p:nvPr>
            <p:ph type="body" sz="quarter" idx="13"/>
          </p:nvPr>
        </p:nvSpPr>
        <p:spPr>
          <a:xfrm>
            <a:off x="5892800" y="2641600"/>
            <a:ext cx="6705600" cy="2501900"/>
          </a:xfrm>
          <a:prstGeom prst="rect">
            <a:avLst/>
          </a:prstGeom>
        </p:spPr>
        <p:txBody>
          <a:bodyPr>
            <a:spAutoFit/>
          </a:bodyPr>
          <a:lstStyle>
            <a:lvl1pPr marL="0" indent="0">
              <a:lnSpc>
                <a:spcPct val="80000"/>
              </a:lnSpc>
              <a:spcBef>
                <a:spcPts val="0"/>
              </a:spcBef>
              <a:buClrTx/>
              <a:buSzTx/>
              <a:buFontTx/>
              <a:buNone/>
              <a:defRPr sz="9400" cap="all">
                <a:solidFill>
                  <a:srgbClr val="FFFFFF"/>
                </a:solidFill>
                <a:latin typeface="+mn-lt"/>
                <a:ea typeface="+mn-ea"/>
                <a:cs typeface="+mn-cs"/>
                <a:sym typeface="DIN Condensed"/>
              </a:defRPr>
            </a:lvl1pPr>
          </a:lstStyle>
          <a:p>
            <a:r>
              <a:t>Saisissez une citation ici.</a:t>
            </a:r>
          </a:p>
        </p:txBody>
      </p:sp>
      <p:sp>
        <p:nvSpPr>
          <p:cNvPr id="131" name="Image"/>
          <p:cNvSpPr>
            <a:spLocks noGrp="1"/>
          </p:cNvSpPr>
          <p:nvPr>
            <p:ph type="pic" idx="14"/>
          </p:nvPr>
        </p:nvSpPr>
        <p:spPr>
          <a:xfrm>
            <a:off x="-1016000" y="-12700"/>
            <a:ext cx="8860898" cy="9779000"/>
          </a:xfrm>
          <a:prstGeom prst="rect">
            <a:avLst/>
          </a:prstGeom>
        </p:spPr>
        <p:txBody>
          <a:bodyPr lIns="91439" tIns="45719" rIns="91439" bIns="45719">
            <a:noAutofit/>
          </a:bodyPr>
          <a:lstStyle/>
          <a:p>
            <a:endParaRPr/>
          </a:p>
        </p:txBody>
      </p:sp>
      <p:sp>
        <p:nvSpPr>
          <p:cNvPr id="132" name="Gilles Allain"/>
          <p:cNvSpPr txBox="1">
            <a:spLocks noGrp="1"/>
          </p:cNvSpPr>
          <p:nvPr>
            <p:ph type="body" sz="quarter" idx="15"/>
          </p:nvPr>
        </p:nvSpPr>
        <p:spPr>
          <a:xfrm>
            <a:off x="5892800" y="7789333"/>
            <a:ext cx="6705600" cy="863604"/>
          </a:xfrm>
          <a:prstGeom prst="rect">
            <a:avLst/>
          </a:prstGeom>
        </p:spPr>
        <p:txBody>
          <a:bodyPr anchor="ctr">
            <a:spAutoFit/>
          </a:bodyPr>
          <a:lstStyle>
            <a:lvl1pPr marL="0" indent="0" defTabSz="457200">
              <a:spcBef>
                <a:spcPts val="0"/>
              </a:spcBef>
              <a:buClrTx/>
              <a:buSzTx/>
              <a:buFontTx/>
              <a:buNone/>
              <a:defRPr sz="6000">
                <a:solidFill>
                  <a:srgbClr val="232323"/>
                </a:solidFill>
                <a:latin typeface="+mn-lt"/>
                <a:ea typeface="+mn-ea"/>
                <a:cs typeface="+mn-cs"/>
                <a:sym typeface="DIN Condensed"/>
              </a:defRPr>
            </a:lvl1pPr>
          </a:lstStyle>
          <a:p>
            <a:r>
              <a:t>Gilles Allain</a:t>
            </a:r>
          </a:p>
        </p:txBody>
      </p:sp>
      <p:sp>
        <p:nvSpPr>
          <p:cNvPr id="133"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Photo">
    <p:bg>
      <p:bgPr>
        <a:solidFill>
          <a:srgbClr val="222222"/>
        </a:solidFill>
        <a:effectLst/>
      </p:bgPr>
    </p:bg>
    <p:spTree>
      <p:nvGrpSpPr>
        <p:cNvPr id="1" name=""/>
        <p:cNvGrpSpPr/>
        <p:nvPr/>
      </p:nvGrpSpPr>
      <p:grpSpPr>
        <a:xfrm>
          <a:off x="0" y="0"/>
          <a:ext cx="0" cy="0"/>
          <a:chOff x="0" y="0"/>
          <a:chExt cx="0" cy="0"/>
        </a:xfrm>
      </p:grpSpPr>
      <p:sp>
        <p:nvSpPr>
          <p:cNvPr id="140" name="Image"/>
          <p:cNvSpPr>
            <a:spLocks noGrp="1"/>
          </p:cNvSpPr>
          <p:nvPr>
            <p:ph type="pic" idx="13"/>
          </p:nvPr>
        </p:nvSpPr>
        <p:spPr>
          <a:xfrm>
            <a:off x="-914400" y="-12700"/>
            <a:ext cx="14814645" cy="9779000"/>
          </a:xfrm>
          <a:prstGeom prst="rect">
            <a:avLst/>
          </a:prstGeom>
        </p:spPr>
        <p:txBody>
          <a:bodyPr lIns="91439" tIns="45719" rIns="91439" bIns="45719">
            <a:noAutofit/>
          </a:bodyPr>
          <a:lstStyle/>
          <a:p>
            <a:endParaRPr/>
          </a:p>
        </p:txBody>
      </p:sp>
      <p:sp>
        <p:nvSpPr>
          <p:cNvPr id="141"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Vierge">
    <p:bg>
      <p:bgPr>
        <a:solidFill>
          <a:srgbClr val="222222"/>
        </a:solidFill>
        <a:effectLst/>
      </p:bgPr>
    </p:bg>
    <p:spTree>
      <p:nvGrpSpPr>
        <p:cNvPr id="1" name=""/>
        <p:cNvGrpSpPr/>
        <p:nvPr/>
      </p:nvGrpSpPr>
      <p:grpSpPr>
        <a:xfrm>
          <a:off x="0" y="0"/>
          <a:ext cx="0" cy="0"/>
          <a:chOff x="0" y="0"/>
          <a:chExt cx="0" cy="0"/>
        </a:xfrm>
      </p:grpSpPr>
      <p:sp>
        <p:nvSpPr>
          <p:cNvPr id="148"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Vierge - Autre">
    <p:spTree>
      <p:nvGrpSpPr>
        <p:cNvPr id="1" name=""/>
        <p:cNvGrpSpPr/>
        <p:nvPr/>
      </p:nvGrpSpPr>
      <p:grpSpPr>
        <a:xfrm>
          <a:off x="0" y="0"/>
          <a:ext cx="0" cy="0"/>
          <a:chOff x="0" y="0"/>
          <a:chExt cx="0" cy="0"/>
        </a:xfrm>
      </p:grpSpPr>
      <p:sp>
        <p:nvSpPr>
          <p:cNvPr id="155"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Photo - Horizontale">
    <p:bg>
      <p:bgPr>
        <a:solidFill>
          <a:srgbClr val="222222"/>
        </a:solidFill>
        <a:effectLst/>
      </p:bgPr>
    </p:bg>
    <p:spTree>
      <p:nvGrpSpPr>
        <p:cNvPr id="1" name=""/>
        <p:cNvGrpSpPr/>
        <p:nvPr/>
      </p:nvGrpSpPr>
      <p:grpSpPr>
        <a:xfrm>
          <a:off x="0" y="0"/>
          <a:ext cx="0" cy="0"/>
          <a:chOff x="0" y="0"/>
          <a:chExt cx="0" cy="0"/>
        </a:xfrm>
      </p:grpSpPr>
      <p:sp>
        <p:nvSpPr>
          <p:cNvPr id="22" name="Image"/>
          <p:cNvSpPr>
            <a:spLocks noGrp="1"/>
          </p:cNvSpPr>
          <p:nvPr>
            <p:ph type="pic" idx="13"/>
          </p:nvPr>
        </p:nvSpPr>
        <p:spPr>
          <a:xfrm>
            <a:off x="-914400" y="-12700"/>
            <a:ext cx="14814645" cy="9779000"/>
          </a:xfrm>
          <a:prstGeom prst="rect">
            <a:avLst/>
          </a:prstGeom>
        </p:spPr>
        <p:txBody>
          <a:bodyPr lIns="91439" tIns="45719" rIns="91439" bIns="45719">
            <a:noAutofit/>
          </a:bodyPr>
          <a:lstStyle/>
          <a:p>
            <a:endParaRPr/>
          </a:p>
        </p:txBody>
      </p:sp>
      <p:sp>
        <p:nvSpPr>
          <p:cNvPr id="23" name="Texte du titre"/>
          <p:cNvSpPr txBox="1">
            <a:spLocks noGrp="1"/>
          </p:cNvSpPr>
          <p:nvPr>
            <p:ph type="title"/>
          </p:nvPr>
        </p:nvSpPr>
        <p:spPr>
          <a:xfrm>
            <a:off x="406400" y="6426200"/>
            <a:ext cx="12192000" cy="2705100"/>
          </a:xfrm>
          <a:prstGeom prst="rect">
            <a:avLst/>
          </a:prstGeom>
        </p:spPr>
        <p:txBody>
          <a:bodyPr/>
          <a:lstStyle>
            <a:lvl1pPr>
              <a:spcBef>
                <a:spcPts val="0"/>
              </a:spcBef>
              <a:defRPr sz="17000"/>
            </a:lvl1pPr>
          </a:lstStyle>
          <a:p>
            <a:r>
              <a:t>Texte du titre</a:t>
            </a:r>
          </a:p>
        </p:txBody>
      </p:sp>
      <p:sp>
        <p:nvSpPr>
          <p:cNvPr id="24" name="Texte niveau 1…"/>
          <p:cNvSpPr txBox="1">
            <a:spLocks noGrp="1"/>
          </p:cNvSpPr>
          <p:nvPr>
            <p:ph type="body" sz="quarter" idx="1"/>
          </p:nvPr>
        </p:nvSpPr>
        <p:spPr>
          <a:xfrm>
            <a:off x="406400" y="4267200"/>
            <a:ext cx="12192000" cy="1803400"/>
          </a:xfrm>
          <a:prstGeom prst="rect">
            <a:avLst/>
          </a:prstGeom>
        </p:spPr>
        <p:txBody>
          <a:bodyPr anchor="b"/>
          <a:lstStyle>
            <a:lvl1pPr marL="0" indent="0">
              <a:lnSpc>
                <a:spcPct val="80000"/>
              </a:lnSpc>
              <a:spcBef>
                <a:spcPts val="2300"/>
              </a:spcBef>
              <a:buClrTx/>
              <a:buSzTx/>
              <a:buFontTx/>
              <a:buNone/>
              <a:defRPr sz="5400" cap="all">
                <a:solidFill>
                  <a:srgbClr val="A6AAA9"/>
                </a:solidFill>
                <a:latin typeface="DIN Alternate"/>
                <a:ea typeface="DIN Alternate"/>
                <a:cs typeface="DIN Alternate"/>
                <a:sym typeface="DIN Alternate"/>
              </a:defRPr>
            </a:lvl1pPr>
            <a:lvl2pPr marL="0" indent="0">
              <a:lnSpc>
                <a:spcPct val="80000"/>
              </a:lnSpc>
              <a:spcBef>
                <a:spcPts val="2300"/>
              </a:spcBef>
              <a:buClrTx/>
              <a:buSzTx/>
              <a:buFontTx/>
              <a:buNone/>
              <a:defRPr sz="5400" cap="all">
                <a:solidFill>
                  <a:srgbClr val="A6AAA9"/>
                </a:solidFill>
                <a:latin typeface="DIN Alternate"/>
                <a:ea typeface="DIN Alternate"/>
                <a:cs typeface="DIN Alternate"/>
                <a:sym typeface="DIN Alternate"/>
              </a:defRPr>
            </a:lvl2pPr>
            <a:lvl3pPr marL="0" indent="0">
              <a:lnSpc>
                <a:spcPct val="80000"/>
              </a:lnSpc>
              <a:spcBef>
                <a:spcPts val="2300"/>
              </a:spcBef>
              <a:buClrTx/>
              <a:buSzTx/>
              <a:buFontTx/>
              <a:buNone/>
              <a:defRPr sz="5400" cap="all">
                <a:solidFill>
                  <a:srgbClr val="A6AAA9"/>
                </a:solidFill>
                <a:latin typeface="DIN Alternate"/>
                <a:ea typeface="DIN Alternate"/>
                <a:cs typeface="DIN Alternate"/>
                <a:sym typeface="DIN Alternate"/>
              </a:defRPr>
            </a:lvl3pPr>
            <a:lvl4pPr marL="0" indent="0">
              <a:lnSpc>
                <a:spcPct val="80000"/>
              </a:lnSpc>
              <a:spcBef>
                <a:spcPts val="2300"/>
              </a:spcBef>
              <a:buClrTx/>
              <a:buSzTx/>
              <a:buFontTx/>
              <a:buNone/>
              <a:defRPr sz="5400" cap="all">
                <a:solidFill>
                  <a:srgbClr val="A6AAA9"/>
                </a:solidFill>
                <a:latin typeface="DIN Alternate"/>
                <a:ea typeface="DIN Alternate"/>
                <a:cs typeface="DIN Alternate"/>
                <a:sym typeface="DIN Alternate"/>
              </a:defRPr>
            </a:lvl4pPr>
            <a:lvl5pPr marL="0" indent="0">
              <a:lnSpc>
                <a:spcPct val="80000"/>
              </a:lnSpc>
              <a:spcBef>
                <a:spcPts val="2300"/>
              </a:spcBef>
              <a:buClrTx/>
              <a:buSzTx/>
              <a:buFontTx/>
              <a:buNone/>
              <a:defRPr sz="5400" cap="all">
                <a:solidFill>
                  <a:srgbClr val="A6AAA9"/>
                </a:solidFill>
                <a:latin typeface="DIN Alternate"/>
                <a:ea typeface="DIN Alternate"/>
                <a:cs typeface="DIN Alternate"/>
                <a:sym typeface="DIN Alternate"/>
              </a:defRPr>
            </a:lvl5pPr>
          </a:lstStyle>
          <a:p>
            <a:r>
              <a:t>Texte niveau 1</a:t>
            </a:r>
          </a:p>
          <a:p>
            <a:pPr lvl="1"/>
            <a:r>
              <a:t>Texte niveau 2</a:t>
            </a:r>
          </a:p>
          <a:p>
            <a:pPr lvl="2"/>
            <a:r>
              <a:t>Texte niveau 3</a:t>
            </a:r>
          </a:p>
          <a:p>
            <a:pPr lvl="3"/>
            <a:r>
              <a:t>Texte niveau 4</a:t>
            </a:r>
          </a:p>
          <a:p>
            <a:pPr lvl="4"/>
            <a:r>
              <a:t>Texte niveau 5</a:t>
            </a:r>
          </a:p>
        </p:txBody>
      </p:sp>
      <p:sp>
        <p:nvSpPr>
          <p:cNvPr id="25" name="Numéro de diapositive"/>
          <p:cNvSpPr txBox="1">
            <a:spLocks noGrp="1"/>
          </p:cNvSpPr>
          <p:nvPr>
            <p:ph type="sldNum" sz="quarter" idx="2"/>
          </p:nvPr>
        </p:nvSpPr>
        <p:spPr>
          <a:xfrm>
            <a:off x="12194440" y="431800"/>
            <a:ext cx="406898" cy="457200"/>
          </a:xfrm>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Autres titre et sous-titre">
    <p:spTree>
      <p:nvGrpSpPr>
        <p:cNvPr id="1" name=""/>
        <p:cNvGrpSpPr/>
        <p:nvPr/>
      </p:nvGrpSpPr>
      <p:grpSpPr>
        <a:xfrm>
          <a:off x="0" y="0"/>
          <a:ext cx="0" cy="0"/>
          <a:chOff x="0" y="0"/>
          <a:chExt cx="0" cy="0"/>
        </a:xfrm>
      </p:grpSpPr>
      <p:sp>
        <p:nvSpPr>
          <p:cNvPr id="32" name="Ligne"/>
          <p:cNvSpPr/>
          <p:nvPr/>
        </p:nvSpPr>
        <p:spPr>
          <a:xfrm flipV="1">
            <a:off x="406400" y="6140894"/>
            <a:ext cx="12192000" cy="263"/>
          </a:xfrm>
          <a:prstGeom prst="line">
            <a:avLst/>
          </a:prstGeom>
          <a:ln w="38100">
            <a:solidFill>
              <a:srgbClr val="A6AAA9"/>
            </a:solidFill>
            <a:miter lim="400000"/>
          </a:ln>
        </p:spPr>
        <p:txBody>
          <a:bodyPr lIns="50800" tIns="50800" rIns="50800" bIns="50800" anchor="ctr"/>
          <a:lstStyle/>
          <a:p>
            <a:pPr defTabSz="457200">
              <a:spcBef>
                <a:spcPts val="0"/>
              </a:spcBef>
              <a:defRPr sz="1200">
                <a:solidFill>
                  <a:srgbClr val="000000"/>
                </a:solidFill>
                <a:latin typeface="Helvetica"/>
                <a:ea typeface="Helvetica"/>
                <a:cs typeface="Helvetica"/>
                <a:sym typeface="Helvetica"/>
              </a:defRPr>
            </a:pPr>
            <a:endParaRPr/>
          </a:p>
        </p:txBody>
      </p:sp>
      <p:sp>
        <p:nvSpPr>
          <p:cNvPr id="33" name="Texte du titre"/>
          <p:cNvSpPr txBox="1">
            <a:spLocks noGrp="1"/>
          </p:cNvSpPr>
          <p:nvPr>
            <p:ph type="title"/>
          </p:nvPr>
        </p:nvSpPr>
        <p:spPr>
          <a:xfrm>
            <a:off x="406400" y="6426200"/>
            <a:ext cx="12192000" cy="2705100"/>
          </a:xfrm>
          <a:prstGeom prst="rect">
            <a:avLst/>
          </a:prstGeom>
        </p:spPr>
        <p:txBody>
          <a:bodyPr/>
          <a:lstStyle>
            <a:lvl1pPr>
              <a:spcBef>
                <a:spcPts val="0"/>
              </a:spcBef>
              <a:defRPr sz="17000"/>
            </a:lvl1pPr>
          </a:lstStyle>
          <a:p>
            <a:r>
              <a:t>Texte du titre</a:t>
            </a:r>
          </a:p>
        </p:txBody>
      </p:sp>
      <p:sp>
        <p:nvSpPr>
          <p:cNvPr id="34" name="Texte niveau 1…"/>
          <p:cNvSpPr txBox="1">
            <a:spLocks noGrp="1"/>
          </p:cNvSpPr>
          <p:nvPr>
            <p:ph type="body" sz="quarter" idx="1"/>
          </p:nvPr>
        </p:nvSpPr>
        <p:spPr>
          <a:xfrm>
            <a:off x="406400" y="4267200"/>
            <a:ext cx="12192000" cy="1803400"/>
          </a:xfrm>
          <a:prstGeom prst="rect">
            <a:avLst/>
          </a:prstGeom>
        </p:spPr>
        <p:txBody>
          <a:bodyPr anchor="b"/>
          <a:lstStyle>
            <a:lvl1pPr marL="0" indent="0">
              <a:lnSpc>
                <a:spcPct val="80000"/>
              </a:lnSpc>
              <a:spcBef>
                <a:spcPts val="2300"/>
              </a:spcBef>
              <a:buClrTx/>
              <a:buSzTx/>
              <a:buFontTx/>
              <a:buNone/>
              <a:defRPr sz="5400" cap="all">
                <a:solidFill>
                  <a:srgbClr val="A6AAA9"/>
                </a:solidFill>
                <a:latin typeface="DIN Alternate"/>
                <a:ea typeface="DIN Alternate"/>
                <a:cs typeface="DIN Alternate"/>
                <a:sym typeface="DIN Alternate"/>
              </a:defRPr>
            </a:lvl1pPr>
            <a:lvl2pPr marL="0" indent="0">
              <a:lnSpc>
                <a:spcPct val="80000"/>
              </a:lnSpc>
              <a:spcBef>
                <a:spcPts val="2300"/>
              </a:spcBef>
              <a:buClrTx/>
              <a:buSzTx/>
              <a:buFontTx/>
              <a:buNone/>
              <a:defRPr sz="5400" cap="all">
                <a:solidFill>
                  <a:srgbClr val="A6AAA9"/>
                </a:solidFill>
                <a:latin typeface="DIN Alternate"/>
                <a:ea typeface="DIN Alternate"/>
                <a:cs typeface="DIN Alternate"/>
                <a:sym typeface="DIN Alternate"/>
              </a:defRPr>
            </a:lvl2pPr>
            <a:lvl3pPr marL="0" indent="0">
              <a:lnSpc>
                <a:spcPct val="80000"/>
              </a:lnSpc>
              <a:spcBef>
                <a:spcPts val="2300"/>
              </a:spcBef>
              <a:buClrTx/>
              <a:buSzTx/>
              <a:buFontTx/>
              <a:buNone/>
              <a:defRPr sz="5400" cap="all">
                <a:solidFill>
                  <a:srgbClr val="A6AAA9"/>
                </a:solidFill>
                <a:latin typeface="DIN Alternate"/>
                <a:ea typeface="DIN Alternate"/>
                <a:cs typeface="DIN Alternate"/>
                <a:sym typeface="DIN Alternate"/>
              </a:defRPr>
            </a:lvl3pPr>
            <a:lvl4pPr marL="0" indent="0">
              <a:lnSpc>
                <a:spcPct val="80000"/>
              </a:lnSpc>
              <a:spcBef>
                <a:spcPts val="2300"/>
              </a:spcBef>
              <a:buClrTx/>
              <a:buSzTx/>
              <a:buFontTx/>
              <a:buNone/>
              <a:defRPr sz="5400" cap="all">
                <a:solidFill>
                  <a:srgbClr val="A6AAA9"/>
                </a:solidFill>
                <a:latin typeface="DIN Alternate"/>
                <a:ea typeface="DIN Alternate"/>
                <a:cs typeface="DIN Alternate"/>
                <a:sym typeface="DIN Alternate"/>
              </a:defRPr>
            </a:lvl4pPr>
            <a:lvl5pPr marL="0" indent="0">
              <a:lnSpc>
                <a:spcPct val="80000"/>
              </a:lnSpc>
              <a:spcBef>
                <a:spcPts val="2300"/>
              </a:spcBef>
              <a:buClrTx/>
              <a:buSzTx/>
              <a:buFontTx/>
              <a:buNone/>
              <a:defRPr sz="5400" cap="all">
                <a:solidFill>
                  <a:srgbClr val="A6AAA9"/>
                </a:solidFill>
                <a:latin typeface="DIN Alternate"/>
                <a:ea typeface="DIN Alternate"/>
                <a:cs typeface="DIN Alternate"/>
                <a:sym typeface="DIN Alternate"/>
              </a:defRPr>
            </a:lvl5pPr>
          </a:lstStyle>
          <a:p>
            <a:r>
              <a:t>Texte niveau 1</a:t>
            </a:r>
          </a:p>
          <a:p>
            <a:pPr lvl="1"/>
            <a:r>
              <a:t>Texte niveau 2</a:t>
            </a:r>
          </a:p>
          <a:p>
            <a:pPr lvl="2"/>
            <a:r>
              <a:t>Texte niveau 3</a:t>
            </a:r>
          </a:p>
          <a:p>
            <a:pPr lvl="3"/>
            <a:r>
              <a:t>Texte niveau 4</a:t>
            </a:r>
          </a:p>
          <a:p>
            <a:pPr lvl="4"/>
            <a:r>
              <a:t>Texte niveau 5</a:t>
            </a:r>
          </a:p>
        </p:txBody>
      </p:sp>
      <p:sp>
        <p:nvSpPr>
          <p:cNvPr id="35" name="Numéro de diapositive"/>
          <p:cNvSpPr txBox="1">
            <a:spLocks noGrp="1"/>
          </p:cNvSpPr>
          <p:nvPr>
            <p:ph type="sldNum" sz="quarter" idx="2"/>
          </p:nvPr>
        </p:nvSpPr>
        <p:spPr>
          <a:xfrm>
            <a:off x="12161859" y="419100"/>
            <a:ext cx="406898" cy="457200"/>
          </a:xfrm>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itre - Centré">
    <p:bg>
      <p:bgPr>
        <a:solidFill>
          <a:srgbClr val="222222"/>
        </a:solidFill>
        <a:effectLst/>
      </p:bgPr>
    </p:bg>
    <p:spTree>
      <p:nvGrpSpPr>
        <p:cNvPr id="1" name=""/>
        <p:cNvGrpSpPr/>
        <p:nvPr/>
      </p:nvGrpSpPr>
      <p:grpSpPr>
        <a:xfrm>
          <a:off x="0" y="0"/>
          <a:ext cx="0" cy="0"/>
          <a:chOff x="0" y="0"/>
          <a:chExt cx="0" cy="0"/>
        </a:xfrm>
      </p:grpSpPr>
      <p:sp>
        <p:nvSpPr>
          <p:cNvPr id="42" name="Texte du titre"/>
          <p:cNvSpPr txBox="1">
            <a:spLocks noGrp="1"/>
          </p:cNvSpPr>
          <p:nvPr>
            <p:ph type="title"/>
          </p:nvPr>
        </p:nvSpPr>
        <p:spPr>
          <a:xfrm>
            <a:off x="406400" y="4038600"/>
            <a:ext cx="12192000" cy="4521200"/>
          </a:xfrm>
          <a:prstGeom prst="rect">
            <a:avLst/>
          </a:prstGeom>
        </p:spPr>
        <p:txBody>
          <a:bodyPr/>
          <a:lstStyle>
            <a:lvl1pPr>
              <a:spcBef>
                <a:spcPts val="0"/>
              </a:spcBef>
              <a:defRPr sz="17000"/>
            </a:lvl1pPr>
          </a:lstStyle>
          <a:p>
            <a:r>
              <a:t>Texte du titre</a:t>
            </a:r>
          </a:p>
        </p:txBody>
      </p:sp>
      <p:sp>
        <p:nvSpPr>
          <p:cNvPr id="43" name="Numéro de diapositive"/>
          <p:cNvSpPr txBox="1">
            <a:spLocks noGrp="1"/>
          </p:cNvSpPr>
          <p:nvPr>
            <p:ph type="sldNum" sz="quarter" idx="2"/>
          </p:nvPr>
        </p:nvSpPr>
        <p:spPr>
          <a:xfrm>
            <a:off x="12194440" y="431800"/>
            <a:ext cx="406898" cy="457200"/>
          </a:xfrm>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Photo - Verticale">
    <p:bg>
      <p:bgPr>
        <a:solidFill>
          <a:srgbClr val="222222"/>
        </a:solidFill>
        <a:effectLst/>
      </p:bgPr>
    </p:bg>
    <p:spTree>
      <p:nvGrpSpPr>
        <p:cNvPr id="1" name=""/>
        <p:cNvGrpSpPr/>
        <p:nvPr/>
      </p:nvGrpSpPr>
      <p:grpSpPr>
        <a:xfrm>
          <a:off x="0" y="0"/>
          <a:ext cx="0" cy="0"/>
          <a:chOff x="0" y="0"/>
          <a:chExt cx="0" cy="0"/>
        </a:xfrm>
      </p:grpSpPr>
      <p:sp>
        <p:nvSpPr>
          <p:cNvPr id="50" name="Image"/>
          <p:cNvSpPr>
            <a:spLocks noGrp="1"/>
          </p:cNvSpPr>
          <p:nvPr>
            <p:ph type="pic" idx="13"/>
          </p:nvPr>
        </p:nvSpPr>
        <p:spPr>
          <a:xfrm>
            <a:off x="-1016000" y="-12700"/>
            <a:ext cx="8860898" cy="9779000"/>
          </a:xfrm>
          <a:prstGeom prst="rect">
            <a:avLst/>
          </a:prstGeom>
        </p:spPr>
        <p:txBody>
          <a:bodyPr lIns="91439" tIns="45719" rIns="91439" bIns="45719">
            <a:noAutofit/>
          </a:bodyPr>
          <a:lstStyle/>
          <a:p>
            <a:endParaRPr/>
          </a:p>
        </p:txBody>
      </p:sp>
      <p:sp>
        <p:nvSpPr>
          <p:cNvPr id="51" name="Texte du titre"/>
          <p:cNvSpPr txBox="1">
            <a:spLocks noGrp="1"/>
          </p:cNvSpPr>
          <p:nvPr>
            <p:ph type="title"/>
          </p:nvPr>
        </p:nvSpPr>
        <p:spPr>
          <a:xfrm>
            <a:off x="5892800" y="6426200"/>
            <a:ext cx="6705600" cy="2705100"/>
          </a:xfrm>
          <a:prstGeom prst="rect">
            <a:avLst/>
          </a:prstGeom>
        </p:spPr>
        <p:txBody>
          <a:bodyPr/>
          <a:lstStyle>
            <a:lvl1pPr>
              <a:spcBef>
                <a:spcPts val="0"/>
              </a:spcBef>
              <a:defRPr sz="17000"/>
            </a:lvl1pPr>
          </a:lstStyle>
          <a:p>
            <a:r>
              <a:t>Texte du titre</a:t>
            </a:r>
          </a:p>
        </p:txBody>
      </p:sp>
      <p:sp>
        <p:nvSpPr>
          <p:cNvPr id="52" name="Texte niveau 1…"/>
          <p:cNvSpPr txBox="1">
            <a:spLocks noGrp="1"/>
          </p:cNvSpPr>
          <p:nvPr>
            <p:ph type="body" sz="quarter" idx="1"/>
          </p:nvPr>
        </p:nvSpPr>
        <p:spPr>
          <a:xfrm>
            <a:off x="5892800" y="4267200"/>
            <a:ext cx="6705600" cy="1803400"/>
          </a:xfrm>
          <a:prstGeom prst="rect">
            <a:avLst/>
          </a:prstGeom>
        </p:spPr>
        <p:txBody>
          <a:bodyPr anchor="b"/>
          <a:lstStyle>
            <a:lvl1pPr marL="0" indent="0">
              <a:lnSpc>
                <a:spcPct val="80000"/>
              </a:lnSpc>
              <a:spcBef>
                <a:spcPts val="2300"/>
              </a:spcBef>
              <a:buClrTx/>
              <a:buSzTx/>
              <a:buFontTx/>
              <a:buNone/>
              <a:defRPr sz="5400" cap="all">
                <a:solidFill>
                  <a:srgbClr val="A6AAA9"/>
                </a:solidFill>
                <a:latin typeface="DIN Alternate"/>
                <a:ea typeface="DIN Alternate"/>
                <a:cs typeface="DIN Alternate"/>
                <a:sym typeface="DIN Alternate"/>
              </a:defRPr>
            </a:lvl1pPr>
            <a:lvl2pPr marL="0" indent="0">
              <a:lnSpc>
                <a:spcPct val="80000"/>
              </a:lnSpc>
              <a:spcBef>
                <a:spcPts val="2300"/>
              </a:spcBef>
              <a:buClrTx/>
              <a:buSzTx/>
              <a:buFontTx/>
              <a:buNone/>
              <a:defRPr sz="5400" cap="all">
                <a:solidFill>
                  <a:srgbClr val="A6AAA9"/>
                </a:solidFill>
                <a:latin typeface="DIN Alternate"/>
                <a:ea typeface="DIN Alternate"/>
                <a:cs typeface="DIN Alternate"/>
                <a:sym typeface="DIN Alternate"/>
              </a:defRPr>
            </a:lvl2pPr>
            <a:lvl3pPr marL="0" indent="0">
              <a:lnSpc>
                <a:spcPct val="80000"/>
              </a:lnSpc>
              <a:spcBef>
                <a:spcPts val="2300"/>
              </a:spcBef>
              <a:buClrTx/>
              <a:buSzTx/>
              <a:buFontTx/>
              <a:buNone/>
              <a:defRPr sz="5400" cap="all">
                <a:solidFill>
                  <a:srgbClr val="A6AAA9"/>
                </a:solidFill>
                <a:latin typeface="DIN Alternate"/>
                <a:ea typeface="DIN Alternate"/>
                <a:cs typeface="DIN Alternate"/>
                <a:sym typeface="DIN Alternate"/>
              </a:defRPr>
            </a:lvl3pPr>
            <a:lvl4pPr marL="0" indent="0">
              <a:lnSpc>
                <a:spcPct val="80000"/>
              </a:lnSpc>
              <a:spcBef>
                <a:spcPts val="2300"/>
              </a:spcBef>
              <a:buClrTx/>
              <a:buSzTx/>
              <a:buFontTx/>
              <a:buNone/>
              <a:defRPr sz="5400" cap="all">
                <a:solidFill>
                  <a:srgbClr val="A6AAA9"/>
                </a:solidFill>
                <a:latin typeface="DIN Alternate"/>
                <a:ea typeface="DIN Alternate"/>
                <a:cs typeface="DIN Alternate"/>
                <a:sym typeface="DIN Alternate"/>
              </a:defRPr>
            </a:lvl4pPr>
            <a:lvl5pPr marL="0" indent="0">
              <a:lnSpc>
                <a:spcPct val="80000"/>
              </a:lnSpc>
              <a:spcBef>
                <a:spcPts val="2300"/>
              </a:spcBef>
              <a:buClrTx/>
              <a:buSzTx/>
              <a:buFontTx/>
              <a:buNone/>
              <a:defRPr sz="5400" cap="all">
                <a:solidFill>
                  <a:srgbClr val="A6AAA9"/>
                </a:solidFill>
                <a:latin typeface="DIN Alternate"/>
                <a:ea typeface="DIN Alternate"/>
                <a:cs typeface="DIN Alternate"/>
                <a:sym typeface="DIN Alternate"/>
              </a:defRPr>
            </a:lvl5pPr>
          </a:lstStyle>
          <a:p>
            <a:r>
              <a:t>Texte niveau 1</a:t>
            </a:r>
          </a:p>
          <a:p>
            <a:pPr lvl="1"/>
            <a:r>
              <a:t>Texte niveau 2</a:t>
            </a:r>
          </a:p>
          <a:p>
            <a:pPr lvl="2"/>
            <a:r>
              <a:t>Texte niveau 3</a:t>
            </a:r>
          </a:p>
          <a:p>
            <a:pPr lvl="3"/>
            <a:r>
              <a:t>Texte niveau 4</a:t>
            </a:r>
          </a:p>
          <a:p>
            <a:pPr lvl="4"/>
            <a:r>
              <a:t>Texte niveau 5</a:t>
            </a:r>
          </a:p>
        </p:txBody>
      </p:sp>
      <p:sp>
        <p:nvSpPr>
          <p:cNvPr id="53" name="Numéro de diapositive"/>
          <p:cNvSpPr txBox="1">
            <a:spLocks noGrp="1"/>
          </p:cNvSpPr>
          <p:nvPr>
            <p:ph type="sldNum" sz="quarter" idx="2"/>
          </p:nvPr>
        </p:nvSpPr>
        <p:spPr>
          <a:xfrm>
            <a:off x="12194440" y="431800"/>
            <a:ext cx="406898" cy="457200"/>
          </a:xfrm>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re - Haut">
    <p:spTree>
      <p:nvGrpSpPr>
        <p:cNvPr id="1" name=""/>
        <p:cNvGrpSpPr/>
        <p:nvPr/>
      </p:nvGrpSpPr>
      <p:grpSpPr>
        <a:xfrm>
          <a:off x="0" y="0"/>
          <a:ext cx="0" cy="0"/>
          <a:chOff x="0" y="0"/>
          <a:chExt cx="0" cy="0"/>
        </a:xfrm>
      </p:grpSpPr>
      <p:sp>
        <p:nvSpPr>
          <p:cNvPr id="60" name="Texte"/>
          <p:cNvSpPr txBox="1">
            <a:spLocks noGrp="1"/>
          </p:cNvSpPr>
          <p:nvPr>
            <p:ph type="body" sz="quarter" idx="13"/>
          </p:nvPr>
        </p:nvSpPr>
        <p:spPr>
          <a:xfrm>
            <a:off x="406400" y="457200"/>
            <a:ext cx="11176000" cy="457200"/>
          </a:xfrm>
          <a:prstGeom prst="rect">
            <a:avLst/>
          </a:prstGeom>
        </p:spPr>
        <p:txBody>
          <a:bodyPr anchor="b">
            <a:spAutoFit/>
          </a:bodyPr>
          <a:lstStyle>
            <a:lvl1pPr marL="0" indent="0" defTabSz="457200">
              <a:lnSpc>
                <a:spcPct val="80000"/>
              </a:lnSpc>
              <a:spcBef>
                <a:spcPts val="0"/>
              </a:spcBef>
              <a:buClrTx/>
              <a:buSzTx/>
              <a:buFontTx/>
              <a:buNone/>
              <a:defRPr sz="2400" cap="all" spc="120">
                <a:latin typeface="DIN Alternate"/>
                <a:ea typeface="DIN Alternate"/>
                <a:cs typeface="DIN Alternate"/>
                <a:sym typeface="DIN Alternate"/>
              </a:defRPr>
            </a:lvl1pPr>
          </a:lstStyle>
          <a:p>
            <a:r>
              <a:t>Texte</a:t>
            </a:r>
          </a:p>
        </p:txBody>
      </p:sp>
      <p:sp>
        <p:nvSpPr>
          <p:cNvPr id="61" name="Texte du titre"/>
          <p:cNvSpPr txBox="1">
            <a:spLocks noGrp="1"/>
          </p:cNvSpPr>
          <p:nvPr>
            <p:ph type="title"/>
          </p:nvPr>
        </p:nvSpPr>
        <p:spPr>
          <a:prstGeom prst="rect">
            <a:avLst/>
          </a:prstGeom>
        </p:spPr>
        <p:txBody>
          <a:bodyPr/>
          <a:lstStyle/>
          <a:p>
            <a:r>
              <a:t>Texte du titre</a:t>
            </a:r>
          </a:p>
        </p:txBody>
      </p:sp>
      <p:sp>
        <p:nvSpPr>
          <p:cNvPr id="62"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re et puces">
    <p:bg>
      <p:bgPr>
        <a:solidFill>
          <a:srgbClr val="222222"/>
        </a:solidFill>
        <a:effectLst/>
      </p:bgPr>
    </p:bg>
    <p:spTree>
      <p:nvGrpSpPr>
        <p:cNvPr id="1" name=""/>
        <p:cNvGrpSpPr/>
        <p:nvPr/>
      </p:nvGrpSpPr>
      <p:grpSpPr>
        <a:xfrm>
          <a:off x="0" y="0"/>
          <a:ext cx="0" cy="0"/>
          <a:chOff x="0" y="0"/>
          <a:chExt cx="0" cy="0"/>
        </a:xfrm>
      </p:grpSpPr>
      <p:sp>
        <p:nvSpPr>
          <p:cNvPr id="69" name="Texte"/>
          <p:cNvSpPr txBox="1">
            <a:spLocks noGrp="1"/>
          </p:cNvSpPr>
          <p:nvPr>
            <p:ph type="body" sz="quarter" idx="13"/>
          </p:nvPr>
        </p:nvSpPr>
        <p:spPr>
          <a:xfrm>
            <a:off x="406400" y="457200"/>
            <a:ext cx="11176000" cy="457200"/>
          </a:xfrm>
          <a:prstGeom prst="rect">
            <a:avLst/>
          </a:prstGeom>
        </p:spPr>
        <p:txBody>
          <a:bodyPr anchor="b">
            <a:spAutoFit/>
          </a:bodyPr>
          <a:lstStyle>
            <a:lvl1pPr marL="0" indent="0" defTabSz="457200">
              <a:lnSpc>
                <a:spcPct val="80000"/>
              </a:lnSpc>
              <a:spcBef>
                <a:spcPts val="0"/>
              </a:spcBef>
              <a:buClrTx/>
              <a:buSzTx/>
              <a:buFontTx/>
              <a:buNone/>
              <a:defRPr sz="2400" cap="all" spc="120">
                <a:latin typeface="DIN Alternate"/>
                <a:ea typeface="DIN Alternate"/>
                <a:cs typeface="DIN Alternate"/>
                <a:sym typeface="DIN Alternate"/>
              </a:defRPr>
            </a:lvl1pPr>
          </a:lstStyle>
          <a:p>
            <a:r>
              <a:t>Texte</a:t>
            </a:r>
          </a:p>
        </p:txBody>
      </p:sp>
      <p:sp>
        <p:nvSpPr>
          <p:cNvPr id="70" name="Texte du titre"/>
          <p:cNvSpPr txBox="1">
            <a:spLocks noGrp="1"/>
          </p:cNvSpPr>
          <p:nvPr>
            <p:ph type="title"/>
          </p:nvPr>
        </p:nvSpPr>
        <p:spPr>
          <a:prstGeom prst="rect">
            <a:avLst/>
          </a:prstGeom>
        </p:spPr>
        <p:txBody>
          <a:bodyPr/>
          <a:lstStyle/>
          <a:p>
            <a:r>
              <a:t>Texte du titre</a:t>
            </a:r>
          </a:p>
        </p:txBody>
      </p:sp>
      <p:sp>
        <p:nvSpPr>
          <p:cNvPr id="71" name="Texte niveau 1…"/>
          <p:cNvSpPr txBox="1">
            <a:spLocks noGrp="1"/>
          </p:cNvSpPr>
          <p:nvPr>
            <p:ph type="body" idx="1"/>
          </p:nvPr>
        </p:nvSpPr>
        <p:spPr>
          <a:prstGeom prst="rect">
            <a:avLst/>
          </a:prstGeom>
        </p:spPr>
        <p:txBody>
          <a:bodyPr/>
          <a:lstStyle>
            <a:lvl1pPr>
              <a:buClr>
                <a:schemeClr val="accent1"/>
              </a:buClr>
              <a:buChar char="▸"/>
            </a:lvl1pPr>
            <a:lvl2pPr>
              <a:buClr>
                <a:schemeClr val="accent1"/>
              </a:buClr>
              <a:buChar char="▸"/>
            </a:lvl2pPr>
            <a:lvl3pPr>
              <a:buClr>
                <a:schemeClr val="accent1"/>
              </a:buClr>
              <a:buChar char="▸"/>
            </a:lvl3pPr>
            <a:lvl4pPr>
              <a:buClr>
                <a:schemeClr val="accent1"/>
              </a:buClr>
              <a:buChar char="▸"/>
            </a:lvl4pPr>
            <a:lvl5pPr>
              <a:buClr>
                <a:schemeClr val="accent1"/>
              </a:buClr>
              <a:buChar char="▸"/>
            </a:lvl5pPr>
          </a:lstStyle>
          <a:p>
            <a:r>
              <a:t>Texte niveau 1</a:t>
            </a:r>
          </a:p>
          <a:p>
            <a:pPr lvl="1"/>
            <a:r>
              <a:t>Texte niveau 2</a:t>
            </a:r>
          </a:p>
          <a:p>
            <a:pPr lvl="2"/>
            <a:r>
              <a:t>Texte niveau 3</a:t>
            </a:r>
          </a:p>
          <a:p>
            <a:pPr lvl="3"/>
            <a:r>
              <a:t>Texte niveau 4</a:t>
            </a:r>
          </a:p>
          <a:p>
            <a:pPr lvl="4"/>
            <a:r>
              <a:t>Texte niveau 5</a:t>
            </a:r>
          </a:p>
        </p:txBody>
      </p:sp>
      <p:sp>
        <p:nvSpPr>
          <p:cNvPr id="72"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re et puces - Autre">
    <p:spTree>
      <p:nvGrpSpPr>
        <p:cNvPr id="1" name=""/>
        <p:cNvGrpSpPr/>
        <p:nvPr/>
      </p:nvGrpSpPr>
      <p:grpSpPr>
        <a:xfrm>
          <a:off x="0" y="0"/>
          <a:ext cx="0" cy="0"/>
          <a:chOff x="0" y="0"/>
          <a:chExt cx="0" cy="0"/>
        </a:xfrm>
      </p:grpSpPr>
      <p:sp>
        <p:nvSpPr>
          <p:cNvPr id="79" name="Texte"/>
          <p:cNvSpPr txBox="1">
            <a:spLocks noGrp="1"/>
          </p:cNvSpPr>
          <p:nvPr>
            <p:ph type="body" sz="quarter" idx="13"/>
          </p:nvPr>
        </p:nvSpPr>
        <p:spPr>
          <a:xfrm>
            <a:off x="406400" y="457200"/>
            <a:ext cx="11176000" cy="457200"/>
          </a:xfrm>
          <a:prstGeom prst="rect">
            <a:avLst/>
          </a:prstGeom>
        </p:spPr>
        <p:txBody>
          <a:bodyPr anchor="b">
            <a:spAutoFit/>
          </a:bodyPr>
          <a:lstStyle>
            <a:lvl1pPr marL="0" indent="0" defTabSz="457200">
              <a:lnSpc>
                <a:spcPct val="80000"/>
              </a:lnSpc>
              <a:spcBef>
                <a:spcPts val="0"/>
              </a:spcBef>
              <a:buClrTx/>
              <a:buSzTx/>
              <a:buFontTx/>
              <a:buNone/>
              <a:defRPr sz="2400" cap="all" spc="120">
                <a:latin typeface="DIN Alternate"/>
                <a:ea typeface="DIN Alternate"/>
                <a:cs typeface="DIN Alternate"/>
                <a:sym typeface="DIN Alternate"/>
              </a:defRPr>
            </a:lvl1pPr>
          </a:lstStyle>
          <a:p>
            <a:r>
              <a:t>Texte</a:t>
            </a:r>
          </a:p>
        </p:txBody>
      </p:sp>
      <p:sp>
        <p:nvSpPr>
          <p:cNvPr id="80" name="Texte du titre"/>
          <p:cNvSpPr txBox="1">
            <a:spLocks noGrp="1"/>
          </p:cNvSpPr>
          <p:nvPr>
            <p:ph type="title"/>
          </p:nvPr>
        </p:nvSpPr>
        <p:spPr>
          <a:prstGeom prst="rect">
            <a:avLst/>
          </a:prstGeom>
        </p:spPr>
        <p:txBody>
          <a:bodyPr/>
          <a:lstStyle/>
          <a:p>
            <a:r>
              <a:t>Texte du titre</a:t>
            </a:r>
          </a:p>
        </p:txBody>
      </p:sp>
      <p:sp>
        <p:nvSpPr>
          <p:cNvPr id="81" name="Texte niveau 1…"/>
          <p:cNvSpPr txBox="1">
            <a:spLocks noGrp="1"/>
          </p:cNvSpPr>
          <p:nvPr>
            <p:ph type="body" idx="1"/>
          </p:nvPr>
        </p:nvSpPr>
        <p:spPr>
          <a:prstGeom prst="rect">
            <a:avLst/>
          </a:prstGeom>
        </p:spPr>
        <p:txBody>
          <a:bodyPr/>
          <a:lstStyle>
            <a:lvl1pPr>
              <a:buClr>
                <a:schemeClr val="accent1"/>
              </a:buClr>
              <a:buChar char="▸"/>
            </a:lvl1pPr>
            <a:lvl2pPr>
              <a:buClr>
                <a:schemeClr val="accent1"/>
              </a:buClr>
              <a:buChar char="▸"/>
            </a:lvl2pPr>
            <a:lvl3pPr>
              <a:buClr>
                <a:schemeClr val="accent1"/>
              </a:buClr>
              <a:buChar char="▸"/>
            </a:lvl3pPr>
            <a:lvl4pPr>
              <a:buClr>
                <a:schemeClr val="accent1"/>
              </a:buClr>
              <a:buChar char="▸"/>
            </a:lvl4pPr>
            <a:lvl5pPr>
              <a:buClr>
                <a:schemeClr val="accent1"/>
              </a:buClr>
              <a:buChar char="▸"/>
            </a:lvl5pPr>
          </a:lstStyle>
          <a:p>
            <a:r>
              <a:t>Texte niveau 1</a:t>
            </a:r>
          </a:p>
          <a:p>
            <a:pPr lvl="1"/>
            <a:r>
              <a:t>Texte niveau 2</a:t>
            </a:r>
          </a:p>
          <a:p>
            <a:pPr lvl="2"/>
            <a:r>
              <a:t>Texte niveau 3</a:t>
            </a:r>
          </a:p>
          <a:p>
            <a:pPr lvl="3"/>
            <a:r>
              <a:t>Texte niveau 4</a:t>
            </a:r>
          </a:p>
          <a:p>
            <a:pPr lvl="4"/>
            <a:r>
              <a:t>Texte niveau 5</a:t>
            </a:r>
          </a:p>
        </p:txBody>
      </p:sp>
      <p:sp>
        <p:nvSpPr>
          <p:cNvPr id="82"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itre, puces et photo">
    <p:bg>
      <p:bgPr>
        <a:solidFill>
          <a:srgbClr val="222222"/>
        </a:solidFill>
        <a:effectLst/>
      </p:bgPr>
    </p:bg>
    <p:spTree>
      <p:nvGrpSpPr>
        <p:cNvPr id="1" name=""/>
        <p:cNvGrpSpPr/>
        <p:nvPr/>
      </p:nvGrpSpPr>
      <p:grpSpPr>
        <a:xfrm>
          <a:off x="0" y="0"/>
          <a:ext cx="0" cy="0"/>
          <a:chOff x="0" y="0"/>
          <a:chExt cx="0" cy="0"/>
        </a:xfrm>
      </p:grpSpPr>
      <p:sp>
        <p:nvSpPr>
          <p:cNvPr id="89" name="Texte"/>
          <p:cNvSpPr txBox="1">
            <a:spLocks noGrp="1"/>
          </p:cNvSpPr>
          <p:nvPr>
            <p:ph type="body" sz="quarter" idx="13"/>
          </p:nvPr>
        </p:nvSpPr>
        <p:spPr>
          <a:xfrm>
            <a:off x="406400" y="457200"/>
            <a:ext cx="11176000" cy="457200"/>
          </a:xfrm>
          <a:prstGeom prst="rect">
            <a:avLst/>
          </a:prstGeom>
        </p:spPr>
        <p:txBody>
          <a:bodyPr anchor="b">
            <a:spAutoFit/>
          </a:bodyPr>
          <a:lstStyle>
            <a:lvl1pPr marL="0" indent="0" defTabSz="457200">
              <a:lnSpc>
                <a:spcPct val="80000"/>
              </a:lnSpc>
              <a:spcBef>
                <a:spcPts val="0"/>
              </a:spcBef>
              <a:buClrTx/>
              <a:buSzTx/>
              <a:buFontTx/>
              <a:buNone/>
              <a:defRPr sz="2400" cap="all" spc="120">
                <a:latin typeface="DIN Alternate"/>
                <a:ea typeface="DIN Alternate"/>
                <a:cs typeface="DIN Alternate"/>
                <a:sym typeface="DIN Alternate"/>
              </a:defRPr>
            </a:lvl1pPr>
          </a:lstStyle>
          <a:p>
            <a:r>
              <a:t>Texte</a:t>
            </a:r>
          </a:p>
        </p:txBody>
      </p:sp>
      <p:sp>
        <p:nvSpPr>
          <p:cNvPr id="90" name="Image"/>
          <p:cNvSpPr>
            <a:spLocks noGrp="1"/>
          </p:cNvSpPr>
          <p:nvPr>
            <p:ph type="pic" idx="14"/>
          </p:nvPr>
        </p:nvSpPr>
        <p:spPr>
          <a:xfrm>
            <a:off x="6665377" y="1219200"/>
            <a:ext cx="7445457" cy="8216900"/>
          </a:xfrm>
          <a:prstGeom prst="rect">
            <a:avLst/>
          </a:prstGeom>
        </p:spPr>
        <p:txBody>
          <a:bodyPr lIns="91439" tIns="45719" rIns="91439" bIns="45719">
            <a:noAutofit/>
          </a:bodyPr>
          <a:lstStyle/>
          <a:p>
            <a:endParaRPr/>
          </a:p>
        </p:txBody>
      </p:sp>
      <p:sp>
        <p:nvSpPr>
          <p:cNvPr id="91" name="Texte du titre"/>
          <p:cNvSpPr txBox="1">
            <a:spLocks noGrp="1"/>
          </p:cNvSpPr>
          <p:nvPr>
            <p:ph type="title"/>
          </p:nvPr>
        </p:nvSpPr>
        <p:spPr>
          <a:xfrm>
            <a:off x="406400" y="1536700"/>
            <a:ext cx="6299200" cy="723900"/>
          </a:xfrm>
          <a:prstGeom prst="rect">
            <a:avLst/>
          </a:prstGeom>
        </p:spPr>
        <p:txBody>
          <a:bodyPr/>
          <a:lstStyle/>
          <a:p>
            <a:r>
              <a:t>Texte du titre</a:t>
            </a:r>
          </a:p>
        </p:txBody>
      </p:sp>
      <p:sp>
        <p:nvSpPr>
          <p:cNvPr id="92" name="Texte niveau 1…"/>
          <p:cNvSpPr txBox="1">
            <a:spLocks noGrp="1"/>
          </p:cNvSpPr>
          <p:nvPr>
            <p:ph type="body" sz="half" idx="1"/>
          </p:nvPr>
        </p:nvSpPr>
        <p:spPr>
          <a:xfrm>
            <a:off x="406400" y="2743200"/>
            <a:ext cx="6299200" cy="6108700"/>
          </a:xfrm>
          <a:prstGeom prst="rect">
            <a:avLst/>
          </a:prstGeom>
        </p:spPr>
        <p:txBody>
          <a:bodyPr/>
          <a:lstStyle>
            <a:lvl1pPr>
              <a:buClr>
                <a:schemeClr val="accent1"/>
              </a:buClr>
              <a:buChar char="▸"/>
              <a:defRPr sz="2800"/>
            </a:lvl1pPr>
            <a:lvl2pPr>
              <a:buClr>
                <a:schemeClr val="accent1"/>
              </a:buClr>
              <a:buChar char="▸"/>
              <a:defRPr sz="2800"/>
            </a:lvl2pPr>
            <a:lvl3pPr>
              <a:buClr>
                <a:schemeClr val="accent1"/>
              </a:buClr>
              <a:buChar char="▸"/>
              <a:defRPr sz="2800"/>
            </a:lvl3pPr>
            <a:lvl4pPr>
              <a:buClr>
                <a:schemeClr val="accent1"/>
              </a:buClr>
              <a:buChar char="▸"/>
              <a:defRPr sz="2800"/>
            </a:lvl4pPr>
            <a:lvl5pPr>
              <a:buClr>
                <a:schemeClr val="accent1"/>
              </a:buClr>
              <a:buChar char="▸"/>
              <a:defRPr sz="2800"/>
            </a:lvl5pPr>
          </a:lstStyle>
          <a:p>
            <a:r>
              <a:t>Texte niveau 1</a:t>
            </a:r>
          </a:p>
          <a:p>
            <a:pPr lvl="1"/>
            <a:r>
              <a:t>Texte niveau 2</a:t>
            </a:r>
          </a:p>
          <a:p>
            <a:pPr lvl="2"/>
            <a:r>
              <a:t>Texte niveau 3</a:t>
            </a:r>
          </a:p>
          <a:p>
            <a:pPr lvl="3"/>
            <a:r>
              <a:t>Texte niveau 4</a:t>
            </a:r>
          </a:p>
          <a:p>
            <a:pPr lvl="4"/>
            <a:r>
              <a:t>Texte niveau 5</a:t>
            </a:r>
          </a:p>
        </p:txBody>
      </p:sp>
      <p:sp>
        <p:nvSpPr>
          <p:cNvPr id="93"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Ligne"/>
          <p:cNvSpPr/>
          <p:nvPr/>
        </p:nvSpPr>
        <p:spPr>
          <a:xfrm flipV="1">
            <a:off x="406400" y="993160"/>
            <a:ext cx="12192000" cy="263"/>
          </a:xfrm>
          <a:prstGeom prst="line">
            <a:avLst/>
          </a:prstGeom>
          <a:ln w="25400">
            <a:solidFill>
              <a:srgbClr val="A6AAA9"/>
            </a:solidFill>
            <a:miter lim="400000"/>
          </a:ln>
        </p:spPr>
        <p:txBody>
          <a:bodyPr lIns="50800" tIns="50800" rIns="50800" bIns="50800" anchor="ctr"/>
          <a:lstStyle/>
          <a:p>
            <a:pPr defTabSz="457200">
              <a:spcBef>
                <a:spcPts val="0"/>
              </a:spcBef>
              <a:defRPr sz="1200">
                <a:solidFill>
                  <a:srgbClr val="000000"/>
                </a:solidFill>
                <a:latin typeface="Helvetica"/>
                <a:ea typeface="Helvetica"/>
                <a:cs typeface="Helvetica"/>
                <a:sym typeface="Helvetica"/>
              </a:defRPr>
            </a:pPr>
            <a:endParaRPr/>
          </a:p>
        </p:txBody>
      </p:sp>
      <p:sp>
        <p:nvSpPr>
          <p:cNvPr id="3" name="Texte du titre"/>
          <p:cNvSpPr txBox="1">
            <a:spLocks noGrp="1"/>
          </p:cNvSpPr>
          <p:nvPr>
            <p:ph type="title"/>
          </p:nvPr>
        </p:nvSpPr>
        <p:spPr>
          <a:xfrm>
            <a:off x="406400" y="1536700"/>
            <a:ext cx="12192000" cy="7239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Texte du titre</a:t>
            </a:r>
          </a:p>
        </p:txBody>
      </p:sp>
      <p:sp>
        <p:nvSpPr>
          <p:cNvPr id="4" name="Texte niveau 1…"/>
          <p:cNvSpPr txBox="1">
            <a:spLocks noGrp="1"/>
          </p:cNvSpPr>
          <p:nvPr>
            <p:ph type="body" idx="1"/>
          </p:nvPr>
        </p:nvSpPr>
        <p:spPr>
          <a:xfrm>
            <a:off x="406400" y="2743200"/>
            <a:ext cx="12192000" cy="61087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Texte niveau 1</a:t>
            </a:r>
          </a:p>
          <a:p>
            <a:pPr lvl="1"/>
            <a:r>
              <a:t>Texte niveau 2</a:t>
            </a:r>
          </a:p>
          <a:p>
            <a:pPr lvl="2"/>
            <a:r>
              <a:t>Texte niveau 3</a:t>
            </a:r>
          </a:p>
          <a:p>
            <a:pPr lvl="3"/>
            <a:r>
              <a:t>Texte niveau 4</a:t>
            </a:r>
          </a:p>
          <a:p>
            <a:pPr lvl="4"/>
            <a:r>
              <a:t>Texte niveau 5</a:t>
            </a:r>
          </a:p>
        </p:txBody>
      </p:sp>
      <p:sp>
        <p:nvSpPr>
          <p:cNvPr id="5" name="Numéro de diapositive"/>
          <p:cNvSpPr txBox="1">
            <a:spLocks noGrp="1"/>
          </p:cNvSpPr>
          <p:nvPr>
            <p:ph type="sldNum" sz="quarter" idx="2"/>
          </p:nvPr>
        </p:nvSpPr>
        <p:spPr>
          <a:xfrm>
            <a:off x="12186622" y="431800"/>
            <a:ext cx="406897" cy="457200"/>
          </a:xfrm>
          <a:prstGeom prst="rect">
            <a:avLst/>
          </a:prstGeom>
          <a:ln w="12700">
            <a:miter lim="400000"/>
          </a:ln>
        </p:spPr>
        <p:txBody>
          <a:bodyPr wrap="none" lIns="50800" tIns="50800" rIns="50800" bIns="50800">
            <a:spAutoFit/>
          </a:bodyPr>
          <a:lstStyle>
            <a:lvl1pPr algn="r">
              <a:lnSpc>
                <a:spcPct val="80000"/>
              </a:lnSpc>
              <a:spcBef>
                <a:spcPts val="0"/>
              </a:spcBef>
              <a:defRPr sz="2400">
                <a:latin typeface="DIN Alternate"/>
                <a:ea typeface="DIN Alternate"/>
                <a:cs typeface="DIN Alternate"/>
                <a:sym typeface="DIN Alternate"/>
              </a:defRPr>
            </a:lvl1pPr>
          </a:lstStyle>
          <a:p>
            <a:fld id="{86CB4B4D-7CA3-9044-876B-883B54F8677D}" type="slidenum">
              <a:t>‹N°›</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ransition spd="med"/>
  <p:txStyles>
    <p:titleStyle>
      <a:lvl1pPr marL="0" marR="0" indent="0" algn="l" defTabSz="584200" rtl="0" latinLnBrk="0">
        <a:lnSpc>
          <a:spcPct val="80000"/>
        </a:lnSpc>
        <a:spcBef>
          <a:spcPts val="2800"/>
        </a:spcBef>
        <a:spcAft>
          <a:spcPts val="0"/>
        </a:spcAft>
        <a:buClrTx/>
        <a:buSzTx/>
        <a:buFontTx/>
        <a:buNone/>
        <a:tabLst/>
        <a:defRPr sz="6000" b="0" i="0" u="none" strike="noStrike" cap="all" spc="0" baseline="0">
          <a:solidFill>
            <a:schemeClr val="accent1"/>
          </a:solidFill>
          <a:uFillTx/>
          <a:latin typeface="+mn-lt"/>
          <a:ea typeface="+mn-ea"/>
          <a:cs typeface="+mn-cs"/>
          <a:sym typeface="DIN Condensed"/>
        </a:defRPr>
      </a:lvl1pPr>
      <a:lvl2pPr marL="0" marR="0" indent="0" algn="l" defTabSz="584200" rtl="0" latinLnBrk="0">
        <a:lnSpc>
          <a:spcPct val="80000"/>
        </a:lnSpc>
        <a:spcBef>
          <a:spcPts val="2800"/>
        </a:spcBef>
        <a:spcAft>
          <a:spcPts val="0"/>
        </a:spcAft>
        <a:buClrTx/>
        <a:buSzTx/>
        <a:buFontTx/>
        <a:buNone/>
        <a:tabLst/>
        <a:defRPr sz="6000" b="0" i="0" u="none" strike="noStrike" cap="all" spc="0" baseline="0">
          <a:solidFill>
            <a:schemeClr val="accent1"/>
          </a:solidFill>
          <a:uFillTx/>
          <a:latin typeface="+mn-lt"/>
          <a:ea typeface="+mn-ea"/>
          <a:cs typeface="+mn-cs"/>
          <a:sym typeface="DIN Condensed"/>
        </a:defRPr>
      </a:lvl2pPr>
      <a:lvl3pPr marL="0" marR="0" indent="0" algn="l" defTabSz="584200" rtl="0" latinLnBrk="0">
        <a:lnSpc>
          <a:spcPct val="80000"/>
        </a:lnSpc>
        <a:spcBef>
          <a:spcPts val="2800"/>
        </a:spcBef>
        <a:spcAft>
          <a:spcPts val="0"/>
        </a:spcAft>
        <a:buClrTx/>
        <a:buSzTx/>
        <a:buFontTx/>
        <a:buNone/>
        <a:tabLst/>
        <a:defRPr sz="6000" b="0" i="0" u="none" strike="noStrike" cap="all" spc="0" baseline="0">
          <a:solidFill>
            <a:schemeClr val="accent1"/>
          </a:solidFill>
          <a:uFillTx/>
          <a:latin typeface="+mn-lt"/>
          <a:ea typeface="+mn-ea"/>
          <a:cs typeface="+mn-cs"/>
          <a:sym typeface="DIN Condensed"/>
        </a:defRPr>
      </a:lvl3pPr>
      <a:lvl4pPr marL="0" marR="0" indent="0" algn="l" defTabSz="584200" rtl="0" latinLnBrk="0">
        <a:lnSpc>
          <a:spcPct val="80000"/>
        </a:lnSpc>
        <a:spcBef>
          <a:spcPts val="2800"/>
        </a:spcBef>
        <a:spcAft>
          <a:spcPts val="0"/>
        </a:spcAft>
        <a:buClrTx/>
        <a:buSzTx/>
        <a:buFontTx/>
        <a:buNone/>
        <a:tabLst/>
        <a:defRPr sz="6000" b="0" i="0" u="none" strike="noStrike" cap="all" spc="0" baseline="0">
          <a:solidFill>
            <a:schemeClr val="accent1"/>
          </a:solidFill>
          <a:uFillTx/>
          <a:latin typeface="+mn-lt"/>
          <a:ea typeface="+mn-ea"/>
          <a:cs typeface="+mn-cs"/>
          <a:sym typeface="DIN Condensed"/>
        </a:defRPr>
      </a:lvl4pPr>
      <a:lvl5pPr marL="0" marR="0" indent="0" algn="l" defTabSz="584200" rtl="0" latinLnBrk="0">
        <a:lnSpc>
          <a:spcPct val="80000"/>
        </a:lnSpc>
        <a:spcBef>
          <a:spcPts val="2800"/>
        </a:spcBef>
        <a:spcAft>
          <a:spcPts val="0"/>
        </a:spcAft>
        <a:buClrTx/>
        <a:buSzTx/>
        <a:buFontTx/>
        <a:buNone/>
        <a:tabLst/>
        <a:defRPr sz="6000" b="0" i="0" u="none" strike="noStrike" cap="all" spc="0" baseline="0">
          <a:solidFill>
            <a:schemeClr val="accent1"/>
          </a:solidFill>
          <a:uFillTx/>
          <a:latin typeface="+mn-lt"/>
          <a:ea typeface="+mn-ea"/>
          <a:cs typeface="+mn-cs"/>
          <a:sym typeface="DIN Condensed"/>
        </a:defRPr>
      </a:lvl5pPr>
      <a:lvl6pPr marL="0" marR="0" indent="0" algn="l" defTabSz="584200" rtl="0" latinLnBrk="0">
        <a:lnSpc>
          <a:spcPct val="80000"/>
        </a:lnSpc>
        <a:spcBef>
          <a:spcPts val="2800"/>
        </a:spcBef>
        <a:spcAft>
          <a:spcPts val="0"/>
        </a:spcAft>
        <a:buClrTx/>
        <a:buSzTx/>
        <a:buFontTx/>
        <a:buNone/>
        <a:tabLst/>
        <a:defRPr sz="6000" b="0" i="0" u="none" strike="noStrike" cap="all" spc="0" baseline="0">
          <a:solidFill>
            <a:schemeClr val="accent1"/>
          </a:solidFill>
          <a:uFillTx/>
          <a:latin typeface="+mn-lt"/>
          <a:ea typeface="+mn-ea"/>
          <a:cs typeface="+mn-cs"/>
          <a:sym typeface="DIN Condensed"/>
        </a:defRPr>
      </a:lvl6pPr>
      <a:lvl7pPr marL="0" marR="0" indent="0" algn="l" defTabSz="584200" rtl="0" latinLnBrk="0">
        <a:lnSpc>
          <a:spcPct val="80000"/>
        </a:lnSpc>
        <a:spcBef>
          <a:spcPts val="2800"/>
        </a:spcBef>
        <a:spcAft>
          <a:spcPts val="0"/>
        </a:spcAft>
        <a:buClrTx/>
        <a:buSzTx/>
        <a:buFontTx/>
        <a:buNone/>
        <a:tabLst/>
        <a:defRPr sz="6000" b="0" i="0" u="none" strike="noStrike" cap="all" spc="0" baseline="0">
          <a:solidFill>
            <a:schemeClr val="accent1"/>
          </a:solidFill>
          <a:uFillTx/>
          <a:latin typeface="+mn-lt"/>
          <a:ea typeface="+mn-ea"/>
          <a:cs typeface="+mn-cs"/>
          <a:sym typeface="DIN Condensed"/>
        </a:defRPr>
      </a:lvl7pPr>
      <a:lvl8pPr marL="0" marR="0" indent="0" algn="l" defTabSz="584200" rtl="0" latinLnBrk="0">
        <a:lnSpc>
          <a:spcPct val="80000"/>
        </a:lnSpc>
        <a:spcBef>
          <a:spcPts val="2800"/>
        </a:spcBef>
        <a:spcAft>
          <a:spcPts val="0"/>
        </a:spcAft>
        <a:buClrTx/>
        <a:buSzTx/>
        <a:buFontTx/>
        <a:buNone/>
        <a:tabLst/>
        <a:defRPr sz="6000" b="0" i="0" u="none" strike="noStrike" cap="all" spc="0" baseline="0">
          <a:solidFill>
            <a:schemeClr val="accent1"/>
          </a:solidFill>
          <a:uFillTx/>
          <a:latin typeface="+mn-lt"/>
          <a:ea typeface="+mn-ea"/>
          <a:cs typeface="+mn-cs"/>
          <a:sym typeface="DIN Condensed"/>
        </a:defRPr>
      </a:lvl8pPr>
      <a:lvl9pPr marL="0" marR="0" indent="0" algn="l" defTabSz="584200" rtl="0" latinLnBrk="0">
        <a:lnSpc>
          <a:spcPct val="80000"/>
        </a:lnSpc>
        <a:spcBef>
          <a:spcPts val="2800"/>
        </a:spcBef>
        <a:spcAft>
          <a:spcPts val="0"/>
        </a:spcAft>
        <a:buClrTx/>
        <a:buSzTx/>
        <a:buFontTx/>
        <a:buNone/>
        <a:tabLst/>
        <a:defRPr sz="6000" b="0" i="0" u="none" strike="noStrike" cap="all" spc="0" baseline="0">
          <a:solidFill>
            <a:schemeClr val="accent1"/>
          </a:solidFill>
          <a:uFillTx/>
          <a:latin typeface="+mn-lt"/>
          <a:ea typeface="+mn-ea"/>
          <a:cs typeface="+mn-cs"/>
          <a:sym typeface="DIN Condensed"/>
        </a:defRPr>
      </a:lvl9pPr>
    </p:titleStyle>
    <p:bodyStyle>
      <a:lvl1pPr marL="444500" marR="0" indent="-444500" algn="l" defTabSz="584200" latinLnBrk="0">
        <a:lnSpc>
          <a:spcPct val="100000"/>
        </a:lnSpc>
        <a:spcBef>
          <a:spcPts val="2800"/>
        </a:spcBef>
        <a:spcAft>
          <a:spcPts val="0"/>
        </a:spcAft>
        <a:buClr>
          <a:schemeClr val="accent1">
            <a:satOff val="-4060"/>
          </a:schemeClr>
        </a:buClr>
        <a:buSzPct val="104999"/>
        <a:buFont typeface="Avenir Next"/>
        <a:buChar char="‣"/>
        <a:tabLst/>
        <a:defRPr sz="3400" b="0" i="0" u="none" strike="noStrike" cap="none" spc="0" baseline="0">
          <a:solidFill>
            <a:srgbClr val="838787"/>
          </a:solidFill>
          <a:uFillTx/>
          <a:latin typeface="Avenir Next Medium"/>
          <a:ea typeface="Avenir Next Medium"/>
          <a:cs typeface="Avenir Next Medium"/>
          <a:sym typeface="Avenir Next Medium"/>
        </a:defRPr>
      </a:lvl1pPr>
      <a:lvl2pPr marL="889000" marR="0" indent="-444500" algn="l" defTabSz="584200" latinLnBrk="0">
        <a:lnSpc>
          <a:spcPct val="100000"/>
        </a:lnSpc>
        <a:spcBef>
          <a:spcPts val="2800"/>
        </a:spcBef>
        <a:spcAft>
          <a:spcPts val="0"/>
        </a:spcAft>
        <a:buClr>
          <a:schemeClr val="accent1">
            <a:satOff val="-4060"/>
          </a:schemeClr>
        </a:buClr>
        <a:buSzPct val="104999"/>
        <a:buFont typeface="Avenir Next"/>
        <a:buChar char="‣"/>
        <a:tabLst/>
        <a:defRPr sz="3400" b="0" i="0" u="none" strike="noStrike" cap="none" spc="0" baseline="0">
          <a:solidFill>
            <a:srgbClr val="838787"/>
          </a:solidFill>
          <a:uFillTx/>
          <a:latin typeface="Avenir Next Medium"/>
          <a:ea typeface="Avenir Next Medium"/>
          <a:cs typeface="Avenir Next Medium"/>
          <a:sym typeface="Avenir Next Medium"/>
        </a:defRPr>
      </a:lvl2pPr>
      <a:lvl3pPr marL="1333500" marR="0" indent="-444500" algn="l" defTabSz="584200" latinLnBrk="0">
        <a:lnSpc>
          <a:spcPct val="100000"/>
        </a:lnSpc>
        <a:spcBef>
          <a:spcPts val="2800"/>
        </a:spcBef>
        <a:spcAft>
          <a:spcPts val="0"/>
        </a:spcAft>
        <a:buClr>
          <a:schemeClr val="accent1">
            <a:satOff val="-4060"/>
          </a:schemeClr>
        </a:buClr>
        <a:buSzPct val="104999"/>
        <a:buFont typeface="Avenir Next"/>
        <a:buChar char="‣"/>
        <a:tabLst/>
        <a:defRPr sz="3400" b="0" i="0" u="none" strike="noStrike" cap="none" spc="0" baseline="0">
          <a:solidFill>
            <a:srgbClr val="838787"/>
          </a:solidFill>
          <a:uFillTx/>
          <a:latin typeface="Avenir Next Medium"/>
          <a:ea typeface="Avenir Next Medium"/>
          <a:cs typeface="Avenir Next Medium"/>
          <a:sym typeface="Avenir Next Medium"/>
        </a:defRPr>
      </a:lvl3pPr>
      <a:lvl4pPr marL="1778000" marR="0" indent="-444500" algn="l" defTabSz="584200" latinLnBrk="0">
        <a:lnSpc>
          <a:spcPct val="100000"/>
        </a:lnSpc>
        <a:spcBef>
          <a:spcPts val="2800"/>
        </a:spcBef>
        <a:spcAft>
          <a:spcPts val="0"/>
        </a:spcAft>
        <a:buClr>
          <a:schemeClr val="accent1">
            <a:satOff val="-4060"/>
          </a:schemeClr>
        </a:buClr>
        <a:buSzPct val="104999"/>
        <a:buFont typeface="Avenir Next"/>
        <a:buChar char="‣"/>
        <a:tabLst/>
        <a:defRPr sz="3400" b="0" i="0" u="none" strike="noStrike" cap="none" spc="0" baseline="0">
          <a:solidFill>
            <a:srgbClr val="838787"/>
          </a:solidFill>
          <a:uFillTx/>
          <a:latin typeface="Avenir Next Medium"/>
          <a:ea typeface="Avenir Next Medium"/>
          <a:cs typeface="Avenir Next Medium"/>
          <a:sym typeface="Avenir Next Medium"/>
        </a:defRPr>
      </a:lvl4pPr>
      <a:lvl5pPr marL="2222500" marR="0" indent="-444500" algn="l" defTabSz="584200" latinLnBrk="0">
        <a:lnSpc>
          <a:spcPct val="100000"/>
        </a:lnSpc>
        <a:spcBef>
          <a:spcPts val="2800"/>
        </a:spcBef>
        <a:spcAft>
          <a:spcPts val="0"/>
        </a:spcAft>
        <a:buClr>
          <a:schemeClr val="accent1">
            <a:satOff val="-4060"/>
          </a:schemeClr>
        </a:buClr>
        <a:buSzPct val="104999"/>
        <a:buFont typeface="Avenir Next"/>
        <a:buChar char="‣"/>
        <a:tabLst/>
        <a:defRPr sz="3400" b="0" i="0" u="none" strike="noStrike" cap="none" spc="0" baseline="0">
          <a:solidFill>
            <a:srgbClr val="838787"/>
          </a:solidFill>
          <a:uFillTx/>
          <a:latin typeface="Avenir Next Medium"/>
          <a:ea typeface="Avenir Next Medium"/>
          <a:cs typeface="Avenir Next Medium"/>
          <a:sym typeface="Avenir Next Medium"/>
        </a:defRPr>
      </a:lvl5pPr>
      <a:lvl6pPr marL="2667000" marR="0" indent="-444500" algn="l" defTabSz="584200" latinLnBrk="0">
        <a:lnSpc>
          <a:spcPct val="100000"/>
        </a:lnSpc>
        <a:spcBef>
          <a:spcPts val="2800"/>
        </a:spcBef>
        <a:spcAft>
          <a:spcPts val="0"/>
        </a:spcAft>
        <a:buClr>
          <a:schemeClr val="accent1">
            <a:satOff val="-4060"/>
          </a:schemeClr>
        </a:buClr>
        <a:buSzPct val="104999"/>
        <a:buFont typeface="Avenir Next"/>
        <a:buChar char="‣"/>
        <a:tabLst/>
        <a:defRPr sz="3400" b="0" i="0" u="none" strike="noStrike" cap="none" spc="0" baseline="0">
          <a:solidFill>
            <a:srgbClr val="838787"/>
          </a:solidFill>
          <a:uFillTx/>
          <a:latin typeface="Avenir Next Medium"/>
          <a:ea typeface="Avenir Next Medium"/>
          <a:cs typeface="Avenir Next Medium"/>
          <a:sym typeface="Avenir Next Medium"/>
        </a:defRPr>
      </a:lvl6pPr>
      <a:lvl7pPr marL="3111500" marR="0" indent="-444500" algn="l" defTabSz="584200" latinLnBrk="0">
        <a:lnSpc>
          <a:spcPct val="100000"/>
        </a:lnSpc>
        <a:spcBef>
          <a:spcPts val="2800"/>
        </a:spcBef>
        <a:spcAft>
          <a:spcPts val="0"/>
        </a:spcAft>
        <a:buClr>
          <a:schemeClr val="accent1">
            <a:satOff val="-4060"/>
          </a:schemeClr>
        </a:buClr>
        <a:buSzPct val="104999"/>
        <a:buFont typeface="Avenir Next"/>
        <a:buChar char="‣"/>
        <a:tabLst/>
        <a:defRPr sz="3400" b="0" i="0" u="none" strike="noStrike" cap="none" spc="0" baseline="0">
          <a:solidFill>
            <a:srgbClr val="838787"/>
          </a:solidFill>
          <a:uFillTx/>
          <a:latin typeface="Avenir Next Medium"/>
          <a:ea typeface="Avenir Next Medium"/>
          <a:cs typeface="Avenir Next Medium"/>
          <a:sym typeface="Avenir Next Medium"/>
        </a:defRPr>
      </a:lvl7pPr>
      <a:lvl8pPr marL="3556000" marR="0" indent="-444500" algn="l" defTabSz="584200" latinLnBrk="0">
        <a:lnSpc>
          <a:spcPct val="100000"/>
        </a:lnSpc>
        <a:spcBef>
          <a:spcPts val="2800"/>
        </a:spcBef>
        <a:spcAft>
          <a:spcPts val="0"/>
        </a:spcAft>
        <a:buClr>
          <a:schemeClr val="accent1">
            <a:satOff val="-4060"/>
          </a:schemeClr>
        </a:buClr>
        <a:buSzPct val="104999"/>
        <a:buFont typeface="Avenir Next"/>
        <a:buChar char="‣"/>
        <a:tabLst/>
        <a:defRPr sz="3400" b="0" i="0" u="none" strike="noStrike" cap="none" spc="0" baseline="0">
          <a:solidFill>
            <a:srgbClr val="838787"/>
          </a:solidFill>
          <a:uFillTx/>
          <a:latin typeface="Avenir Next Medium"/>
          <a:ea typeface="Avenir Next Medium"/>
          <a:cs typeface="Avenir Next Medium"/>
          <a:sym typeface="Avenir Next Medium"/>
        </a:defRPr>
      </a:lvl8pPr>
      <a:lvl9pPr marL="4000500" marR="0" indent="-444500" algn="l" defTabSz="584200" latinLnBrk="0">
        <a:lnSpc>
          <a:spcPct val="100000"/>
        </a:lnSpc>
        <a:spcBef>
          <a:spcPts val="2800"/>
        </a:spcBef>
        <a:spcAft>
          <a:spcPts val="0"/>
        </a:spcAft>
        <a:buClr>
          <a:schemeClr val="accent1">
            <a:satOff val="-4060"/>
          </a:schemeClr>
        </a:buClr>
        <a:buSzPct val="104999"/>
        <a:buFont typeface="Avenir Next"/>
        <a:buChar char="‣"/>
        <a:tabLst/>
        <a:defRPr sz="3400" b="0" i="0" u="none" strike="noStrike" cap="none" spc="0" baseline="0">
          <a:solidFill>
            <a:srgbClr val="838787"/>
          </a:solidFill>
          <a:uFillTx/>
          <a:latin typeface="Avenir Next Medium"/>
          <a:ea typeface="Avenir Next Medium"/>
          <a:cs typeface="Avenir Next Medium"/>
          <a:sym typeface="Avenir Next Medium"/>
        </a:defRPr>
      </a:lvl9pPr>
    </p:bodyStyle>
    <p:otherStyle>
      <a:lvl1pPr marL="0" marR="0" indent="0" algn="r" defTabSz="584200" latinLnBrk="0">
        <a:lnSpc>
          <a:spcPct val="8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DIN Alternate"/>
        </a:defRPr>
      </a:lvl1pPr>
      <a:lvl2pPr marL="0" marR="0" indent="228600" algn="r" defTabSz="584200" latinLnBrk="0">
        <a:lnSpc>
          <a:spcPct val="8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DIN Alternate"/>
        </a:defRPr>
      </a:lvl2pPr>
      <a:lvl3pPr marL="0" marR="0" indent="457200" algn="r" defTabSz="584200" latinLnBrk="0">
        <a:lnSpc>
          <a:spcPct val="8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DIN Alternate"/>
        </a:defRPr>
      </a:lvl3pPr>
      <a:lvl4pPr marL="0" marR="0" indent="685800" algn="r" defTabSz="584200" latinLnBrk="0">
        <a:lnSpc>
          <a:spcPct val="8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DIN Alternate"/>
        </a:defRPr>
      </a:lvl4pPr>
      <a:lvl5pPr marL="0" marR="0" indent="914400" algn="r" defTabSz="584200" latinLnBrk="0">
        <a:lnSpc>
          <a:spcPct val="8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DIN Alternate"/>
        </a:defRPr>
      </a:lvl5pPr>
      <a:lvl6pPr marL="0" marR="0" indent="1143000" algn="r" defTabSz="584200" latinLnBrk="0">
        <a:lnSpc>
          <a:spcPct val="8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DIN Alternate"/>
        </a:defRPr>
      </a:lvl6pPr>
      <a:lvl7pPr marL="0" marR="0" indent="1371600" algn="r" defTabSz="584200" latinLnBrk="0">
        <a:lnSpc>
          <a:spcPct val="8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DIN Alternate"/>
        </a:defRPr>
      </a:lvl7pPr>
      <a:lvl8pPr marL="0" marR="0" indent="1600200" algn="r" defTabSz="584200" latinLnBrk="0">
        <a:lnSpc>
          <a:spcPct val="8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DIN Alternate"/>
        </a:defRPr>
      </a:lvl8pPr>
      <a:lvl9pPr marL="0" marR="0" indent="1828800" algn="r" defTabSz="584200" latinLnBrk="0">
        <a:lnSpc>
          <a:spcPct val="8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DIN Alternat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Management et gestion"/>
          <p:cNvSpPr txBox="1">
            <a:spLocks noGrp="1"/>
          </p:cNvSpPr>
          <p:nvPr>
            <p:ph type="ctrTitle"/>
          </p:nvPr>
        </p:nvSpPr>
        <p:spPr>
          <a:prstGeom prst="rect">
            <a:avLst/>
          </a:prstGeom>
        </p:spPr>
        <p:txBody>
          <a:bodyPr>
            <a:normAutofit fontScale="90000"/>
          </a:bodyPr>
          <a:lstStyle>
            <a:lvl1pPr defTabSz="408940">
              <a:defRPr sz="11900"/>
            </a:lvl1pPr>
          </a:lstStyle>
          <a:p>
            <a:r>
              <a:t>Management et gestion</a:t>
            </a:r>
          </a:p>
        </p:txBody>
      </p:sp>
      <p:sp>
        <p:nvSpPr>
          <p:cNvPr id="165" name="enseignement optionnel 2nde"/>
          <p:cNvSpPr txBox="1">
            <a:spLocks noGrp="1"/>
          </p:cNvSpPr>
          <p:nvPr>
            <p:ph type="subTitle" sz="quarter" idx="1"/>
          </p:nvPr>
        </p:nvSpPr>
        <p:spPr>
          <a:prstGeom prst="rect">
            <a:avLst/>
          </a:prstGeom>
        </p:spPr>
        <p:txBody>
          <a:bodyPr/>
          <a:lstStyle/>
          <a:p>
            <a:r>
              <a:t>enseignement optionnel 2nde</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 name="Image" descr="Image"/>
          <p:cNvPicPr>
            <a:picLocks noGrp="1" noChangeAspect="1"/>
          </p:cNvPicPr>
          <p:nvPr>
            <p:ph type="pic" idx="13"/>
          </p:nvPr>
        </p:nvPicPr>
        <p:blipFill>
          <a:blip r:embed="rId2"/>
          <a:srcRect l="11466" t="129" r="26616" b="129"/>
          <a:stretch>
            <a:fillRect/>
          </a:stretch>
        </p:blipFill>
        <p:spPr>
          <a:xfrm>
            <a:off x="0" y="0"/>
            <a:ext cx="5486400" cy="9753600"/>
          </a:xfrm>
          <a:prstGeom prst="rect">
            <a:avLst/>
          </a:prstGeom>
        </p:spPr>
      </p:pic>
      <p:sp>
        <p:nvSpPr>
          <p:cNvPr id="168" name="le management et la gestion ont pour finalité de donner aux élèves les connaissances de base pour une approche réfléchie du management et des sciences de gestion.…"/>
          <p:cNvSpPr txBox="1">
            <a:spLocks noGrp="1"/>
          </p:cNvSpPr>
          <p:nvPr>
            <p:ph type="title"/>
          </p:nvPr>
        </p:nvSpPr>
        <p:spPr>
          <a:xfrm>
            <a:off x="5791200" y="2749550"/>
            <a:ext cx="6705600" cy="5233669"/>
          </a:xfrm>
          <a:prstGeom prst="rect">
            <a:avLst/>
          </a:prstGeom>
        </p:spPr>
        <p:txBody>
          <a:bodyPr>
            <a:normAutofit fontScale="90000"/>
          </a:bodyPr>
          <a:lstStyle/>
          <a:p>
            <a:pPr marL="428811" indent="-428811" defTabSz="239522">
              <a:buClr>
                <a:schemeClr val="accent1"/>
              </a:buClr>
              <a:buSzPct val="104999"/>
              <a:buFont typeface="Avenir Next"/>
              <a:buChar char="‣"/>
              <a:defRPr sz="3280"/>
            </a:pPr>
            <a:r>
              <a:t>le management et la gestion ont pour finalité de donner aux élèves les connaissances de base pour une approche réfléchie du management et des sciences de gestion.</a:t>
            </a:r>
          </a:p>
          <a:p>
            <a:pPr defTabSz="239522">
              <a:defRPr sz="3280"/>
            </a:pPr>
            <a:endParaRPr/>
          </a:p>
          <a:p>
            <a:pPr marL="428811" indent="-428811" defTabSz="239522">
              <a:buClr>
                <a:schemeClr val="accent1"/>
              </a:buClr>
              <a:buSzPct val="104999"/>
              <a:buFont typeface="Avenir Next"/>
              <a:defRPr sz="3280"/>
            </a:pPr>
            <a:r>
              <a:t>découvrir les pratiques des organisations par rapport à des enjeux fondamentaux de société, de cohésion sociale, de solidarité et de réalisation de projets tant individuels que collectifs.</a:t>
            </a:r>
          </a:p>
        </p:txBody>
      </p:sp>
      <p:sp>
        <p:nvSpPr>
          <p:cNvPr id="169" name="objectifs"/>
          <p:cNvSpPr txBox="1">
            <a:spLocks noGrp="1"/>
          </p:cNvSpPr>
          <p:nvPr>
            <p:ph type="body" sz="quarter" idx="1"/>
          </p:nvPr>
        </p:nvSpPr>
        <p:spPr>
          <a:xfrm>
            <a:off x="5791200" y="381000"/>
            <a:ext cx="6705600" cy="1803400"/>
          </a:xfrm>
          <a:prstGeom prst="rect">
            <a:avLst/>
          </a:prstGeom>
        </p:spPr>
        <p:txBody>
          <a:bodyPr/>
          <a:lstStyle>
            <a:lvl1pPr>
              <a:defRPr u="sng"/>
            </a:lvl1pPr>
          </a:lstStyle>
          <a:p>
            <a:r>
              <a:t>objectifs</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 name="Image" descr="Image"/>
          <p:cNvPicPr>
            <a:picLocks noGrp="1" noChangeAspect="1"/>
          </p:cNvPicPr>
          <p:nvPr>
            <p:ph type="pic" idx="13"/>
          </p:nvPr>
        </p:nvPicPr>
        <p:blipFill>
          <a:blip r:embed="rId2">
            <a:alphaModFix amt="45000"/>
          </a:blip>
          <a:srcRect l="6172" t="129" r="6044" b="129"/>
          <a:stretch>
            <a:fillRect/>
          </a:stretch>
        </p:blipFill>
        <p:spPr>
          <a:xfrm>
            <a:off x="0" y="0"/>
            <a:ext cx="13004800" cy="9753600"/>
          </a:xfrm>
          <a:prstGeom prst="rect">
            <a:avLst/>
          </a:prstGeom>
        </p:spPr>
      </p:pic>
      <p:sp>
        <p:nvSpPr>
          <p:cNvPr id="172" name="1h30 par semaine"/>
          <p:cNvSpPr txBox="1">
            <a:spLocks noGrp="1"/>
          </p:cNvSpPr>
          <p:nvPr>
            <p:ph type="title"/>
          </p:nvPr>
        </p:nvSpPr>
        <p:spPr>
          <a:xfrm>
            <a:off x="533400" y="1905000"/>
            <a:ext cx="12192000" cy="2705100"/>
          </a:xfrm>
          <a:prstGeom prst="rect">
            <a:avLst/>
          </a:prstGeom>
        </p:spPr>
        <p:txBody>
          <a:bodyPr/>
          <a:lstStyle>
            <a:lvl1pPr marL="2222500" indent="-2222500">
              <a:buClr>
                <a:schemeClr val="accent1"/>
              </a:buClr>
              <a:buSzPct val="104999"/>
              <a:buFont typeface="Avenir Next"/>
              <a:buChar char="‣"/>
              <a:defRPr sz="8000"/>
            </a:lvl1pPr>
          </a:lstStyle>
          <a:p>
            <a:r>
              <a:t>1h30 par semaine</a:t>
            </a:r>
          </a:p>
        </p:txBody>
      </p:sp>
      <p:sp>
        <p:nvSpPr>
          <p:cNvPr id="173" name="Durée de l’enseignement"/>
          <p:cNvSpPr txBox="1">
            <a:spLocks noGrp="1"/>
          </p:cNvSpPr>
          <p:nvPr>
            <p:ph type="body" sz="quarter" idx="1"/>
          </p:nvPr>
        </p:nvSpPr>
        <p:spPr>
          <a:xfrm>
            <a:off x="927100" y="-342900"/>
            <a:ext cx="12192000" cy="1803400"/>
          </a:xfrm>
          <a:prstGeom prst="rect">
            <a:avLst/>
          </a:prstGeom>
        </p:spPr>
        <p:txBody>
          <a:bodyPr/>
          <a:lstStyle>
            <a:lvl1pPr>
              <a:defRPr u="sng"/>
            </a:lvl1pPr>
          </a:lstStyle>
          <a:p>
            <a:r>
              <a:t>Durée de l’enseignement</a:t>
            </a:r>
          </a:p>
        </p:txBody>
      </p:sp>
      <p:sp>
        <p:nvSpPr>
          <p:cNvPr id="174" name="Cet enseignement permet"/>
          <p:cNvSpPr txBox="1"/>
          <p:nvPr/>
        </p:nvSpPr>
        <p:spPr>
          <a:xfrm>
            <a:off x="927100" y="2603500"/>
            <a:ext cx="12192000" cy="1803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normAutofit/>
          </a:bodyPr>
          <a:lstStyle>
            <a:lvl1pPr>
              <a:lnSpc>
                <a:spcPct val="80000"/>
              </a:lnSpc>
              <a:spcBef>
                <a:spcPts val="2300"/>
              </a:spcBef>
              <a:defRPr sz="5400" u="sng" cap="all">
                <a:solidFill>
                  <a:srgbClr val="A6AAA9"/>
                </a:solidFill>
                <a:latin typeface="DIN Alternate"/>
                <a:ea typeface="DIN Alternate"/>
                <a:cs typeface="DIN Alternate"/>
                <a:sym typeface="DIN Alternate"/>
              </a:defRPr>
            </a:lvl1pPr>
          </a:lstStyle>
          <a:p>
            <a:r>
              <a:rPr dirty="0" err="1"/>
              <a:t>Cet</a:t>
            </a:r>
            <a:r>
              <a:rPr dirty="0"/>
              <a:t> </a:t>
            </a:r>
            <a:r>
              <a:rPr dirty="0" err="1"/>
              <a:t>enseignement</a:t>
            </a:r>
            <a:r>
              <a:rPr dirty="0"/>
              <a:t> </a:t>
            </a:r>
            <a:r>
              <a:rPr dirty="0" err="1"/>
              <a:t>permet</a:t>
            </a:r>
            <a:endParaRPr dirty="0"/>
          </a:p>
        </p:txBody>
      </p:sp>
      <p:sp>
        <p:nvSpPr>
          <p:cNvPr id="175" name="l’initiation à la recherche documentaire…"/>
          <p:cNvSpPr txBox="1"/>
          <p:nvPr/>
        </p:nvSpPr>
        <p:spPr>
          <a:xfrm>
            <a:off x="711200" y="4826000"/>
            <a:ext cx="12192000" cy="2705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lnSpcReduction="10000"/>
          </a:bodyPr>
          <a:lstStyle/>
          <a:p>
            <a:pPr marL="955675" indent="-955675" defTabSz="251206">
              <a:lnSpc>
                <a:spcPct val="80000"/>
              </a:lnSpc>
              <a:spcBef>
                <a:spcPts val="0"/>
              </a:spcBef>
              <a:buClr>
                <a:schemeClr val="accent1"/>
              </a:buClr>
              <a:buSzPct val="104999"/>
              <a:buFont typeface="Avenir Next"/>
              <a:buChar char="‣"/>
              <a:defRPr sz="3440" cap="all">
                <a:solidFill>
                  <a:schemeClr val="accent1"/>
                </a:solidFill>
                <a:latin typeface="+mn-lt"/>
                <a:ea typeface="+mn-ea"/>
                <a:cs typeface="+mn-cs"/>
                <a:sym typeface="DIN Condensed"/>
              </a:defRPr>
            </a:pPr>
            <a:r>
              <a:rPr dirty="0" err="1"/>
              <a:t>l’initiation</a:t>
            </a:r>
            <a:r>
              <a:rPr dirty="0"/>
              <a:t> à la </a:t>
            </a:r>
            <a:r>
              <a:rPr dirty="0" err="1"/>
              <a:t>recherche</a:t>
            </a:r>
            <a:r>
              <a:rPr dirty="0"/>
              <a:t> </a:t>
            </a:r>
            <a:r>
              <a:rPr dirty="0" err="1"/>
              <a:t>documentaire</a:t>
            </a:r>
            <a:endParaRPr dirty="0"/>
          </a:p>
          <a:p>
            <a:pPr marL="955675" indent="-955675" defTabSz="251206">
              <a:lnSpc>
                <a:spcPct val="80000"/>
              </a:lnSpc>
              <a:spcBef>
                <a:spcPts val="0"/>
              </a:spcBef>
              <a:buClr>
                <a:schemeClr val="accent1"/>
              </a:buClr>
              <a:buSzPct val="104999"/>
              <a:buFont typeface="Avenir Next"/>
              <a:buChar char="‣"/>
              <a:defRPr sz="3440" cap="all">
                <a:solidFill>
                  <a:schemeClr val="accent1"/>
                </a:solidFill>
                <a:latin typeface="+mn-lt"/>
                <a:ea typeface="+mn-ea"/>
                <a:cs typeface="+mn-cs"/>
                <a:sym typeface="DIN Condensed"/>
              </a:defRPr>
            </a:pPr>
            <a:r>
              <a:rPr dirty="0"/>
              <a:t>le </a:t>
            </a:r>
            <a:r>
              <a:rPr dirty="0" err="1"/>
              <a:t>développement</a:t>
            </a:r>
            <a:r>
              <a:rPr dirty="0"/>
              <a:t> de </a:t>
            </a:r>
            <a:r>
              <a:rPr dirty="0" err="1"/>
              <a:t>l’esprit</a:t>
            </a:r>
            <a:r>
              <a:rPr dirty="0"/>
              <a:t> critique</a:t>
            </a:r>
          </a:p>
          <a:p>
            <a:pPr marL="955675" indent="-955675" defTabSz="251206">
              <a:lnSpc>
                <a:spcPct val="80000"/>
              </a:lnSpc>
              <a:spcBef>
                <a:spcPts val="0"/>
              </a:spcBef>
              <a:buClr>
                <a:schemeClr val="accent1"/>
              </a:buClr>
              <a:buSzPct val="104999"/>
              <a:buFont typeface="Avenir Next"/>
              <a:buChar char="‣"/>
              <a:defRPr sz="3440" cap="all">
                <a:solidFill>
                  <a:schemeClr val="accent1"/>
                </a:solidFill>
                <a:latin typeface="+mn-lt"/>
                <a:ea typeface="+mn-ea"/>
                <a:cs typeface="+mn-cs"/>
                <a:sym typeface="DIN Condensed"/>
              </a:defRPr>
            </a:pPr>
            <a:r>
              <a:rPr dirty="0"/>
              <a:t>la </a:t>
            </a:r>
            <a:r>
              <a:rPr dirty="0" err="1"/>
              <a:t>prise</a:t>
            </a:r>
            <a:r>
              <a:rPr dirty="0"/>
              <a:t> de conscience de la </a:t>
            </a:r>
            <a:r>
              <a:rPr dirty="0" err="1"/>
              <a:t>diversité</a:t>
            </a:r>
            <a:r>
              <a:rPr dirty="0"/>
              <a:t> et de la </a:t>
            </a:r>
            <a:r>
              <a:rPr dirty="0" err="1"/>
              <a:t>réalité</a:t>
            </a:r>
            <a:r>
              <a:rPr dirty="0"/>
              <a:t> des </a:t>
            </a:r>
            <a:r>
              <a:rPr dirty="0" err="1"/>
              <a:t>organisations</a:t>
            </a:r>
            <a:endParaRPr dirty="0"/>
          </a:p>
          <a:p>
            <a:pPr marL="955675" indent="-955675" defTabSz="251206">
              <a:lnSpc>
                <a:spcPct val="80000"/>
              </a:lnSpc>
              <a:spcBef>
                <a:spcPts val="0"/>
              </a:spcBef>
              <a:buClr>
                <a:schemeClr val="accent1"/>
              </a:buClr>
              <a:buSzPct val="104999"/>
              <a:buFont typeface="Avenir Next"/>
              <a:buChar char="‣"/>
              <a:defRPr sz="3440" cap="all">
                <a:solidFill>
                  <a:schemeClr val="accent1"/>
                </a:solidFill>
                <a:latin typeface="+mn-lt"/>
                <a:ea typeface="+mn-ea"/>
                <a:cs typeface="+mn-cs"/>
                <a:sym typeface="DIN Condensed"/>
              </a:defRPr>
            </a:pPr>
            <a:r>
              <a:rPr dirty="0"/>
              <a:t>le </a:t>
            </a:r>
            <a:r>
              <a:rPr dirty="0" err="1"/>
              <a:t>recours</a:t>
            </a:r>
            <a:r>
              <a:rPr dirty="0"/>
              <a:t> pertinent et </a:t>
            </a:r>
            <a:r>
              <a:rPr dirty="0" err="1"/>
              <a:t>répété</a:t>
            </a:r>
            <a:r>
              <a:rPr dirty="0"/>
              <a:t> au </a:t>
            </a:r>
            <a:r>
              <a:rPr dirty="0" err="1"/>
              <a:t>numérique</a:t>
            </a:r>
            <a:endParaRPr dirty="0"/>
          </a:p>
          <a:p>
            <a:pPr marL="955675" indent="-955675" defTabSz="251206">
              <a:lnSpc>
                <a:spcPct val="80000"/>
              </a:lnSpc>
              <a:spcBef>
                <a:spcPts val="0"/>
              </a:spcBef>
              <a:buClr>
                <a:schemeClr val="accent1"/>
              </a:buClr>
              <a:buSzPct val="104999"/>
              <a:buFont typeface="Avenir Next"/>
              <a:buChar char="‣"/>
              <a:defRPr sz="3440" cap="all">
                <a:solidFill>
                  <a:schemeClr val="accent1"/>
                </a:solidFill>
                <a:latin typeface="+mn-lt"/>
                <a:ea typeface="+mn-ea"/>
                <a:cs typeface="+mn-cs"/>
                <a:sym typeface="DIN Condensed"/>
              </a:defRPr>
            </a:pPr>
            <a:r>
              <a:rPr dirty="0"/>
              <a:t>la manipulation de </a:t>
            </a:r>
            <a:r>
              <a:rPr dirty="0" err="1"/>
              <a:t>données</a:t>
            </a:r>
            <a:r>
              <a:rPr dirty="0"/>
              <a:t> </a:t>
            </a:r>
            <a:r>
              <a:rPr dirty="0" err="1"/>
              <a:t>chiffrées</a:t>
            </a:r>
            <a:endParaRPr dirty="0"/>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 name="Image" descr="Image"/>
          <p:cNvPicPr>
            <a:picLocks noGrp="1"/>
          </p:cNvPicPr>
          <p:nvPr>
            <p:ph type="pic" idx="13"/>
          </p:nvPr>
        </p:nvPicPr>
        <p:blipFill>
          <a:blip r:embed="rId2">
            <a:alphaModFix amt="30000"/>
          </a:blip>
          <a:stretch>
            <a:fillRect/>
          </a:stretch>
        </p:blipFill>
        <p:spPr>
          <a:xfrm>
            <a:off x="6363454" y="-165100"/>
            <a:ext cx="6781801" cy="5194300"/>
          </a:xfrm>
          <a:prstGeom prst="rect">
            <a:avLst/>
          </a:prstGeom>
          <a:ln w="9525">
            <a:round/>
          </a:ln>
        </p:spPr>
      </p:pic>
      <p:pic>
        <p:nvPicPr>
          <p:cNvPr id="178" name="Image" descr="Image"/>
          <p:cNvPicPr>
            <a:picLocks noGrp="1"/>
          </p:cNvPicPr>
          <p:nvPr>
            <p:ph type="pic" idx="14"/>
          </p:nvPr>
        </p:nvPicPr>
        <p:blipFill>
          <a:blip r:embed="rId3">
            <a:alphaModFix amt="30000"/>
          </a:blip>
          <a:stretch>
            <a:fillRect/>
          </a:stretch>
        </p:blipFill>
        <p:spPr>
          <a:xfrm>
            <a:off x="6362700" y="4737100"/>
            <a:ext cx="6781800" cy="5194300"/>
          </a:xfrm>
          <a:prstGeom prst="rect">
            <a:avLst/>
          </a:prstGeom>
          <a:ln w="9525">
            <a:round/>
          </a:ln>
        </p:spPr>
      </p:pic>
      <p:pic>
        <p:nvPicPr>
          <p:cNvPr id="179" name="Image" descr="Image"/>
          <p:cNvPicPr>
            <a:picLocks noGrp="1"/>
          </p:cNvPicPr>
          <p:nvPr>
            <p:ph type="pic" idx="15"/>
          </p:nvPr>
        </p:nvPicPr>
        <p:blipFill>
          <a:blip r:embed="rId4">
            <a:alphaModFix amt="30000"/>
          </a:blip>
          <a:stretch>
            <a:fillRect/>
          </a:stretch>
        </p:blipFill>
        <p:spPr>
          <a:xfrm>
            <a:off x="-139700" y="-165100"/>
            <a:ext cx="6747934" cy="10083800"/>
          </a:xfrm>
          <a:prstGeom prst="rect">
            <a:avLst/>
          </a:prstGeom>
          <a:ln w="9525">
            <a:round/>
          </a:ln>
        </p:spPr>
      </p:pic>
      <p:sp>
        <p:nvSpPr>
          <p:cNvPr id="180" name="le programme de seconde traite trois thèmes qui visent à rendre compte de la démarche entrepreneuriale"/>
          <p:cNvSpPr txBox="1">
            <a:spLocks noGrp="1"/>
          </p:cNvSpPr>
          <p:nvPr>
            <p:ph type="body" sz="quarter" idx="4294967295"/>
          </p:nvPr>
        </p:nvSpPr>
        <p:spPr>
          <a:xfrm>
            <a:off x="165100" y="628650"/>
            <a:ext cx="12192000" cy="1803400"/>
          </a:xfrm>
          <a:prstGeom prst="rect">
            <a:avLst/>
          </a:prstGeom>
        </p:spPr>
        <p:txBody>
          <a:bodyPr anchor="b">
            <a:normAutofit/>
          </a:bodyPr>
          <a:lstStyle>
            <a:lvl1pPr marL="0" indent="0" defTabSz="473201">
              <a:lnSpc>
                <a:spcPct val="80000"/>
              </a:lnSpc>
              <a:spcBef>
                <a:spcPts val="1800"/>
              </a:spcBef>
              <a:buClrTx/>
              <a:buSzTx/>
              <a:buFontTx/>
              <a:buNone/>
              <a:defRPr sz="4374" u="sng" cap="all">
                <a:solidFill>
                  <a:srgbClr val="A6AAA9"/>
                </a:solidFill>
                <a:latin typeface="DIN Alternate"/>
                <a:ea typeface="DIN Alternate"/>
                <a:cs typeface="DIN Alternate"/>
                <a:sym typeface="DIN Alternate"/>
              </a:defRPr>
            </a:lvl1pPr>
          </a:lstStyle>
          <a:p>
            <a:r>
              <a:rPr dirty="0"/>
              <a:t>le </a:t>
            </a:r>
            <a:r>
              <a:rPr dirty="0" err="1"/>
              <a:t>programme</a:t>
            </a:r>
            <a:r>
              <a:rPr dirty="0"/>
              <a:t> de </a:t>
            </a:r>
            <a:r>
              <a:rPr dirty="0" err="1"/>
              <a:t>seconde</a:t>
            </a:r>
            <a:r>
              <a:rPr dirty="0"/>
              <a:t> </a:t>
            </a:r>
            <a:r>
              <a:rPr dirty="0" err="1"/>
              <a:t>traite</a:t>
            </a:r>
            <a:r>
              <a:rPr dirty="0"/>
              <a:t> trois </a:t>
            </a:r>
            <a:r>
              <a:rPr dirty="0" err="1"/>
              <a:t>thèmes</a:t>
            </a:r>
            <a:r>
              <a:rPr dirty="0"/>
              <a:t> qui </a:t>
            </a:r>
            <a:r>
              <a:rPr dirty="0" err="1"/>
              <a:t>visent</a:t>
            </a:r>
            <a:r>
              <a:rPr dirty="0"/>
              <a:t> </a:t>
            </a:r>
            <a:r>
              <a:rPr dirty="0" err="1"/>
              <a:t>à</a:t>
            </a:r>
            <a:r>
              <a:rPr dirty="0"/>
              <a:t> </a:t>
            </a:r>
            <a:r>
              <a:rPr dirty="0" err="1"/>
              <a:t>rendre</a:t>
            </a:r>
            <a:r>
              <a:rPr dirty="0"/>
              <a:t> </a:t>
            </a:r>
            <a:r>
              <a:rPr dirty="0" err="1"/>
              <a:t>compte</a:t>
            </a:r>
            <a:r>
              <a:rPr dirty="0"/>
              <a:t> de la démarche </a:t>
            </a:r>
            <a:r>
              <a:rPr dirty="0" err="1"/>
              <a:t>entrepreneuriale</a:t>
            </a:r>
            <a:endParaRPr dirty="0"/>
          </a:p>
        </p:txBody>
      </p:sp>
      <p:sp>
        <p:nvSpPr>
          <p:cNvPr id="181" name="s’engager et entreprendre, de l’intention à la création…"/>
          <p:cNvSpPr txBox="1"/>
          <p:nvPr/>
        </p:nvSpPr>
        <p:spPr>
          <a:xfrm>
            <a:off x="165100" y="2724150"/>
            <a:ext cx="12192000" cy="6400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pPr marL="2222499" indent="-2222499">
              <a:lnSpc>
                <a:spcPct val="80000"/>
              </a:lnSpc>
              <a:spcBef>
                <a:spcPts val="0"/>
              </a:spcBef>
              <a:buClr>
                <a:schemeClr val="accent1"/>
              </a:buClr>
              <a:buSzPct val="104999"/>
              <a:buFont typeface="Avenir Next"/>
              <a:buChar char="‣"/>
              <a:defRPr sz="3000" cap="all">
                <a:solidFill>
                  <a:schemeClr val="accent1"/>
                </a:solidFill>
                <a:latin typeface="+mn-lt"/>
                <a:ea typeface="+mn-ea"/>
                <a:cs typeface="+mn-cs"/>
                <a:sym typeface="DIN Condensed"/>
              </a:defRPr>
            </a:pPr>
            <a:r>
              <a:rPr dirty="0" err="1"/>
              <a:t>s’engager</a:t>
            </a:r>
            <a:r>
              <a:rPr dirty="0"/>
              <a:t> et </a:t>
            </a:r>
            <a:r>
              <a:rPr dirty="0" err="1"/>
              <a:t>entreprendre</a:t>
            </a:r>
            <a:r>
              <a:rPr dirty="0"/>
              <a:t>, de </a:t>
            </a:r>
            <a:r>
              <a:rPr dirty="0" err="1"/>
              <a:t>l’intention</a:t>
            </a:r>
            <a:r>
              <a:rPr dirty="0"/>
              <a:t> </a:t>
            </a:r>
            <a:r>
              <a:rPr dirty="0" err="1"/>
              <a:t>à</a:t>
            </a:r>
            <a:r>
              <a:rPr dirty="0"/>
              <a:t> la </a:t>
            </a:r>
            <a:r>
              <a:rPr dirty="0" err="1"/>
              <a:t>création</a:t>
            </a:r>
            <a:endParaRPr lang="fr-FR" dirty="0"/>
          </a:p>
          <a:p>
            <a:pPr>
              <a:lnSpc>
                <a:spcPct val="80000"/>
              </a:lnSpc>
              <a:spcBef>
                <a:spcPts val="0"/>
              </a:spcBef>
              <a:buClr>
                <a:schemeClr val="accent1"/>
              </a:buClr>
              <a:buSzPct val="104999"/>
              <a:defRPr sz="3000" cap="all">
                <a:solidFill>
                  <a:schemeClr val="accent1"/>
                </a:solidFill>
                <a:latin typeface="+mn-lt"/>
                <a:ea typeface="+mn-ea"/>
                <a:cs typeface="+mn-cs"/>
                <a:sym typeface="DIN Condensed"/>
              </a:defRPr>
            </a:pPr>
            <a:endParaRPr dirty="0"/>
          </a:p>
          <a:p>
            <a:pPr lvl="2">
              <a:lnSpc>
                <a:spcPct val="80000"/>
              </a:lnSpc>
              <a:spcBef>
                <a:spcPts val="0"/>
              </a:spcBef>
              <a:defRPr sz="3000" cap="all">
                <a:solidFill>
                  <a:srgbClr val="C0C0C0"/>
                </a:solidFill>
                <a:latin typeface="+mn-lt"/>
                <a:ea typeface="+mn-ea"/>
                <a:cs typeface="+mn-cs"/>
                <a:sym typeface="DIN Condensed"/>
              </a:defRPr>
            </a:pPr>
            <a:r>
              <a:rPr dirty="0"/>
              <a:t>Invention, innovation, production, </a:t>
            </a:r>
            <a:r>
              <a:rPr dirty="0" err="1"/>
              <a:t>entrepreneuriat</a:t>
            </a:r>
            <a:r>
              <a:rPr dirty="0"/>
              <a:t>, </a:t>
            </a:r>
            <a:r>
              <a:rPr dirty="0" err="1"/>
              <a:t>organisation</a:t>
            </a:r>
            <a:r>
              <a:rPr dirty="0"/>
              <a:t>, coordination, </a:t>
            </a:r>
            <a:r>
              <a:rPr dirty="0" err="1"/>
              <a:t>ressources</a:t>
            </a:r>
            <a:r>
              <a:rPr dirty="0"/>
              <a:t>, technologies, </a:t>
            </a:r>
            <a:r>
              <a:rPr dirty="0" err="1"/>
              <a:t>réseau</a:t>
            </a:r>
            <a:r>
              <a:rPr dirty="0"/>
              <a:t> social et démarche collaborative, </a:t>
            </a:r>
            <a:r>
              <a:rPr dirty="0" err="1"/>
              <a:t>caractéristiques</a:t>
            </a:r>
            <a:r>
              <a:rPr dirty="0"/>
              <a:t> des </a:t>
            </a:r>
            <a:r>
              <a:rPr dirty="0" err="1"/>
              <a:t>organisations</a:t>
            </a:r>
            <a:r>
              <a:rPr dirty="0"/>
              <a:t>, business model, management </a:t>
            </a:r>
            <a:r>
              <a:rPr dirty="0" err="1"/>
              <a:t>éthique</a:t>
            </a:r>
            <a:r>
              <a:rPr dirty="0"/>
              <a:t>…</a:t>
            </a:r>
          </a:p>
          <a:p>
            <a:pPr lvl="2">
              <a:lnSpc>
                <a:spcPct val="80000"/>
              </a:lnSpc>
              <a:spcBef>
                <a:spcPts val="0"/>
              </a:spcBef>
              <a:defRPr sz="3000" cap="all">
                <a:solidFill>
                  <a:srgbClr val="C0C0C0"/>
                </a:solidFill>
                <a:latin typeface="+mn-lt"/>
                <a:ea typeface="+mn-ea"/>
                <a:cs typeface="+mn-cs"/>
                <a:sym typeface="DIN Condensed"/>
              </a:defRPr>
            </a:pPr>
            <a:endParaRPr dirty="0"/>
          </a:p>
          <a:p>
            <a:pPr marL="2222499" indent="-2222499">
              <a:lnSpc>
                <a:spcPct val="80000"/>
              </a:lnSpc>
              <a:spcBef>
                <a:spcPts val="0"/>
              </a:spcBef>
              <a:buClr>
                <a:schemeClr val="accent1"/>
              </a:buClr>
              <a:buSzPct val="104999"/>
              <a:buFont typeface="Avenir Next"/>
              <a:buChar char="‣"/>
              <a:defRPr sz="3000" cap="all">
                <a:solidFill>
                  <a:schemeClr val="accent1"/>
                </a:solidFill>
                <a:latin typeface="+mn-lt"/>
                <a:ea typeface="+mn-ea"/>
                <a:cs typeface="+mn-cs"/>
                <a:sym typeface="DIN Condensed"/>
              </a:defRPr>
            </a:pPr>
            <a:r>
              <a:rPr dirty="0" err="1"/>
              <a:t>organiser</a:t>
            </a:r>
            <a:r>
              <a:rPr dirty="0"/>
              <a:t> et </a:t>
            </a:r>
            <a:r>
              <a:rPr dirty="0" err="1"/>
              <a:t>décider</a:t>
            </a:r>
            <a:r>
              <a:rPr dirty="0"/>
              <a:t>, des </a:t>
            </a:r>
            <a:r>
              <a:rPr dirty="0" err="1"/>
              <a:t>objectifs</a:t>
            </a:r>
            <a:r>
              <a:rPr dirty="0"/>
              <a:t> </a:t>
            </a:r>
            <a:r>
              <a:rPr dirty="0" err="1"/>
              <a:t>à</a:t>
            </a:r>
            <a:r>
              <a:rPr dirty="0"/>
              <a:t> la </a:t>
            </a:r>
            <a:r>
              <a:rPr dirty="0" err="1"/>
              <a:t>réalisation</a:t>
            </a:r>
            <a:r>
              <a:rPr dirty="0"/>
              <a:t> </a:t>
            </a:r>
            <a:endParaRPr lang="fr-FR" dirty="0"/>
          </a:p>
          <a:p>
            <a:pPr>
              <a:lnSpc>
                <a:spcPct val="80000"/>
              </a:lnSpc>
              <a:spcBef>
                <a:spcPts val="0"/>
              </a:spcBef>
              <a:buClr>
                <a:schemeClr val="accent1"/>
              </a:buClr>
              <a:buSzPct val="104999"/>
              <a:defRPr sz="3000" cap="all">
                <a:solidFill>
                  <a:schemeClr val="accent1"/>
                </a:solidFill>
                <a:latin typeface="+mn-lt"/>
                <a:ea typeface="+mn-ea"/>
                <a:cs typeface="+mn-cs"/>
                <a:sym typeface="DIN Condensed"/>
              </a:defRPr>
            </a:pPr>
            <a:endParaRPr dirty="0"/>
          </a:p>
          <a:p>
            <a:pPr>
              <a:lnSpc>
                <a:spcPct val="80000"/>
              </a:lnSpc>
              <a:spcBef>
                <a:spcPts val="0"/>
              </a:spcBef>
              <a:defRPr sz="3000" cap="all">
                <a:solidFill>
                  <a:srgbClr val="C0C0C0"/>
                </a:solidFill>
                <a:latin typeface="+mn-lt"/>
                <a:ea typeface="+mn-ea"/>
                <a:cs typeface="+mn-cs"/>
                <a:sym typeface="DIN Condensed"/>
              </a:defRPr>
            </a:pPr>
            <a:r>
              <a:rPr dirty="0" err="1"/>
              <a:t>caractéristiques</a:t>
            </a:r>
            <a:r>
              <a:rPr dirty="0"/>
              <a:t> des </a:t>
            </a:r>
            <a:r>
              <a:rPr dirty="0" err="1"/>
              <a:t>organisations</a:t>
            </a:r>
            <a:r>
              <a:rPr dirty="0"/>
              <a:t>, business model, management </a:t>
            </a:r>
            <a:r>
              <a:rPr dirty="0" err="1"/>
              <a:t>éthique</a:t>
            </a:r>
            <a:r>
              <a:rPr dirty="0"/>
              <a:t>, performance</a:t>
            </a:r>
          </a:p>
          <a:p>
            <a:pPr>
              <a:lnSpc>
                <a:spcPct val="80000"/>
              </a:lnSpc>
              <a:spcBef>
                <a:spcPts val="0"/>
              </a:spcBef>
              <a:defRPr sz="3000" cap="all">
                <a:solidFill>
                  <a:srgbClr val="C0C0C0"/>
                </a:solidFill>
                <a:latin typeface="+mn-lt"/>
                <a:ea typeface="+mn-ea"/>
                <a:cs typeface="+mn-cs"/>
                <a:sym typeface="DIN Condensed"/>
              </a:defRPr>
            </a:pPr>
            <a:r>
              <a:rPr dirty="0" err="1"/>
              <a:t>Décisions</a:t>
            </a:r>
            <a:r>
              <a:rPr dirty="0"/>
              <a:t> </a:t>
            </a:r>
            <a:r>
              <a:rPr dirty="0" err="1"/>
              <a:t>stratégiques</a:t>
            </a:r>
            <a:r>
              <a:rPr dirty="0"/>
              <a:t> et </a:t>
            </a:r>
            <a:r>
              <a:rPr dirty="0" err="1"/>
              <a:t>opérationnelles</a:t>
            </a:r>
            <a:r>
              <a:rPr dirty="0"/>
              <a:t>, </a:t>
            </a:r>
            <a:r>
              <a:rPr dirty="0" err="1"/>
              <a:t>processus</a:t>
            </a:r>
            <a:r>
              <a:rPr dirty="0"/>
              <a:t> de </a:t>
            </a:r>
            <a:r>
              <a:rPr dirty="0" err="1"/>
              <a:t>décision</a:t>
            </a:r>
            <a:r>
              <a:rPr dirty="0"/>
              <a:t>, </a:t>
            </a:r>
            <a:r>
              <a:rPr dirty="0" err="1"/>
              <a:t>ressources</a:t>
            </a:r>
            <a:r>
              <a:rPr dirty="0"/>
              <a:t> et </a:t>
            </a:r>
            <a:r>
              <a:rPr dirty="0" err="1"/>
              <a:t>compétences</a:t>
            </a:r>
            <a:r>
              <a:rPr dirty="0"/>
              <a:t>, </a:t>
            </a:r>
            <a:r>
              <a:rPr dirty="0" err="1"/>
              <a:t>robotisation</a:t>
            </a:r>
            <a:r>
              <a:rPr dirty="0"/>
              <a:t>, </a:t>
            </a:r>
            <a:r>
              <a:rPr dirty="0" err="1"/>
              <a:t>enrichissement</a:t>
            </a:r>
            <a:r>
              <a:rPr dirty="0"/>
              <a:t> des </a:t>
            </a:r>
            <a:r>
              <a:rPr dirty="0" err="1"/>
              <a:t>tâches</a:t>
            </a:r>
            <a:r>
              <a:rPr dirty="0"/>
              <a:t>, </a:t>
            </a:r>
            <a:r>
              <a:rPr dirty="0" err="1"/>
              <a:t>digitalisation</a:t>
            </a:r>
            <a:r>
              <a:rPr dirty="0"/>
              <a:t> et </a:t>
            </a:r>
            <a:r>
              <a:rPr dirty="0" err="1"/>
              <a:t>organisation</a:t>
            </a:r>
            <a:r>
              <a:rPr dirty="0"/>
              <a:t> du travail…</a:t>
            </a:r>
          </a:p>
          <a:p>
            <a:pPr>
              <a:lnSpc>
                <a:spcPct val="80000"/>
              </a:lnSpc>
              <a:spcBef>
                <a:spcPts val="0"/>
              </a:spcBef>
              <a:defRPr sz="3000" cap="all">
                <a:solidFill>
                  <a:srgbClr val="C0C0C0"/>
                </a:solidFill>
                <a:latin typeface="+mn-lt"/>
                <a:ea typeface="+mn-ea"/>
                <a:cs typeface="+mn-cs"/>
                <a:sym typeface="DIN Condensed"/>
              </a:defRPr>
            </a:pPr>
            <a:endParaRPr dirty="0"/>
          </a:p>
          <a:p>
            <a:pPr marL="2222499" indent="-2222499">
              <a:lnSpc>
                <a:spcPct val="80000"/>
              </a:lnSpc>
              <a:spcBef>
                <a:spcPts val="0"/>
              </a:spcBef>
              <a:buClr>
                <a:schemeClr val="accent1"/>
              </a:buClr>
              <a:buSzPct val="104999"/>
              <a:buFont typeface="Avenir Next"/>
              <a:buChar char="‣"/>
              <a:defRPr sz="3000" cap="all">
                <a:solidFill>
                  <a:schemeClr val="accent1"/>
                </a:solidFill>
                <a:latin typeface="+mn-lt"/>
                <a:ea typeface="+mn-ea"/>
                <a:cs typeface="+mn-cs"/>
                <a:sym typeface="DIN Condensed"/>
              </a:defRPr>
            </a:pPr>
            <a:r>
              <a:rPr dirty="0" err="1"/>
              <a:t>évaluer</a:t>
            </a:r>
            <a:r>
              <a:rPr dirty="0"/>
              <a:t> et </a:t>
            </a:r>
            <a:r>
              <a:rPr dirty="0" err="1"/>
              <a:t>évoluer</a:t>
            </a:r>
            <a:r>
              <a:rPr dirty="0"/>
              <a:t>, du pilotage aux </a:t>
            </a:r>
            <a:r>
              <a:rPr dirty="0" err="1"/>
              <a:t>développements</a:t>
            </a:r>
            <a:r>
              <a:rPr dirty="0"/>
              <a:t> </a:t>
            </a:r>
            <a:r>
              <a:rPr dirty="0" err="1"/>
              <a:t>numériques</a:t>
            </a:r>
            <a:endParaRPr lang="fr-FR" dirty="0"/>
          </a:p>
          <a:p>
            <a:pPr>
              <a:lnSpc>
                <a:spcPct val="80000"/>
              </a:lnSpc>
              <a:spcBef>
                <a:spcPts val="0"/>
              </a:spcBef>
              <a:buClr>
                <a:schemeClr val="accent1"/>
              </a:buClr>
              <a:buSzPct val="104999"/>
              <a:defRPr sz="3000" cap="all">
                <a:solidFill>
                  <a:schemeClr val="accent1"/>
                </a:solidFill>
                <a:latin typeface="+mn-lt"/>
                <a:ea typeface="+mn-ea"/>
                <a:cs typeface="+mn-cs"/>
                <a:sym typeface="DIN Condensed"/>
              </a:defRPr>
            </a:pPr>
            <a:endParaRPr dirty="0"/>
          </a:p>
          <a:p>
            <a:pPr>
              <a:lnSpc>
                <a:spcPct val="80000"/>
              </a:lnSpc>
              <a:spcBef>
                <a:spcPts val="0"/>
              </a:spcBef>
              <a:defRPr sz="3000" cap="all">
                <a:solidFill>
                  <a:srgbClr val="C0C0C0"/>
                </a:solidFill>
                <a:latin typeface="+mn-lt"/>
                <a:ea typeface="+mn-ea"/>
                <a:cs typeface="+mn-cs"/>
                <a:sym typeface="DIN Condensed"/>
              </a:defRPr>
            </a:pPr>
            <a:r>
              <a:rPr dirty="0" err="1"/>
              <a:t>Contrôle</a:t>
            </a:r>
            <a:r>
              <a:rPr dirty="0"/>
              <a:t>, </a:t>
            </a:r>
            <a:r>
              <a:rPr dirty="0" err="1"/>
              <a:t>évaluation</a:t>
            </a:r>
            <a:r>
              <a:rPr dirty="0"/>
              <a:t>, </a:t>
            </a:r>
            <a:r>
              <a:rPr dirty="0" err="1"/>
              <a:t>régulation</a:t>
            </a:r>
            <a:r>
              <a:rPr dirty="0"/>
              <a:t>, </a:t>
            </a:r>
            <a:r>
              <a:rPr dirty="0" err="1"/>
              <a:t>réputation</a:t>
            </a:r>
            <a:r>
              <a:rPr dirty="0"/>
              <a:t>, </a:t>
            </a:r>
            <a:r>
              <a:rPr dirty="0" err="1"/>
              <a:t>système</a:t>
            </a:r>
            <a:r>
              <a:rPr dirty="0"/>
              <a:t> </a:t>
            </a:r>
            <a:r>
              <a:rPr dirty="0" err="1"/>
              <a:t>d’information</a:t>
            </a:r>
            <a:r>
              <a:rPr dirty="0"/>
              <a:t>, technologies </a:t>
            </a:r>
            <a:r>
              <a:rPr dirty="0" err="1"/>
              <a:t>numériques</a:t>
            </a:r>
            <a:r>
              <a:rPr dirty="0"/>
              <a:t>, </a:t>
            </a:r>
            <a:r>
              <a:rPr dirty="0" err="1"/>
              <a:t>risques</a:t>
            </a:r>
            <a:r>
              <a:rPr dirty="0"/>
              <a:t>, </a:t>
            </a:r>
            <a:r>
              <a:rPr dirty="0" err="1"/>
              <a:t>sécurité</a:t>
            </a:r>
            <a:r>
              <a:rPr dirty="0"/>
              <a:t> et </a:t>
            </a:r>
            <a:r>
              <a:rPr dirty="0" err="1"/>
              <a:t>stratégie</a:t>
            </a:r>
            <a:r>
              <a:rPr dirty="0"/>
              <a:t> numérique…</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Pour qui?"/>
          <p:cNvSpPr txBox="1">
            <a:spLocks noGrp="1"/>
          </p:cNvSpPr>
          <p:nvPr>
            <p:ph type="title"/>
          </p:nvPr>
        </p:nvSpPr>
        <p:spPr>
          <a:xfrm>
            <a:off x="406400" y="2489200"/>
            <a:ext cx="12192000" cy="1014115"/>
          </a:xfrm>
          <a:prstGeom prst="rect">
            <a:avLst/>
          </a:prstGeom>
        </p:spPr>
        <p:txBody>
          <a:bodyPr/>
          <a:lstStyle>
            <a:lvl1pPr defTabSz="245363">
              <a:defRPr sz="7140"/>
            </a:lvl1pPr>
          </a:lstStyle>
          <a:p>
            <a:r>
              <a:t>Pour qui?</a:t>
            </a:r>
          </a:p>
        </p:txBody>
      </p:sp>
      <p:sp>
        <p:nvSpPr>
          <p:cNvPr id="184" name="Vous vous sentez l’âme d’un futur manager…"/>
          <p:cNvSpPr txBox="1"/>
          <p:nvPr/>
        </p:nvSpPr>
        <p:spPr>
          <a:xfrm>
            <a:off x="711200" y="4826000"/>
            <a:ext cx="12192000" cy="27051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fontScale="77500" lnSpcReduction="20000"/>
          </a:bodyPr>
          <a:lstStyle/>
          <a:p>
            <a:pPr marL="1333500" indent="-1333500" defTabSz="350520">
              <a:lnSpc>
                <a:spcPct val="80000"/>
              </a:lnSpc>
              <a:spcBef>
                <a:spcPts val="0"/>
              </a:spcBef>
              <a:buClr>
                <a:schemeClr val="accent1"/>
              </a:buClr>
              <a:buSzPct val="104999"/>
              <a:buFont typeface="Avenir Next"/>
              <a:buChar char="‣"/>
              <a:defRPr sz="4800" cap="all">
                <a:solidFill>
                  <a:schemeClr val="accent1"/>
                </a:solidFill>
                <a:latin typeface="+mn-lt"/>
                <a:ea typeface="+mn-ea"/>
                <a:cs typeface="+mn-cs"/>
                <a:sym typeface="DIN Condensed"/>
              </a:defRPr>
            </a:pPr>
            <a:r>
              <a:rPr dirty="0" err="1"/>
              <a:t>Vous</a:t>
            </a:r>
            <a:r>
              <a:rPr dirty="0"/>
              <a:t> </a:t>
            </a:r>
            <a:r>
              <a:rPr dirty="0" err="1"/>
              <a:t>vous</a:t>
            </a:r>
            <a:r>
              <a:rPr dirty="0"/>
              <a:t> </a:t>
            </a:r>
            <a:r>
              <a:rPr dirty="0" err="1"/>
              <a:t>sentez</a:t>
            </a:r>
            <a:r>
              <a:rPr dirty="0"/>
              <a:t> </a:t>
            </a:r>
            <a:r>
              <a:rPr dirty="0" err="1"/>
              <a:t>l’âme</a:t>
            </a:r>
            <a:r>
              <a:rPr dirty="0"/>
              <a:t> d’un </a:t>
            </a:r>
            <a:r>
              <a:rPr dirty="0" err="1"/>
              <a:t>futur</a:t>
            </a:r>
            <a:r>
              <a:rPr dirty="0"/>
              <a:t> manager</a:t>
            </a:r>
            <a:endParaRPr lang="fr-FR" dirty="0"/>
          </a:p>
          <a:p>
            <a:pPr defTabSz="350520">
              <a:lnSpc>
                <a:spcPct val="80000"/>
              </a:lnSpc>
              <a:spcBef>
                <a:spcPts val="0"/>
              </a:spcBef>
              <a:buClr>
                <a:schemeClr val="accent1"/>
              </a:buClr>
              <a:buSzPct val="104999"/>
              <a:defRPr sz="4800" cap="all">
                <a:solidFill>
                  <a:schemeClr val="accent1"/>
                </a:solidFill>
                <a:latin typeface="+mn-lt"/>
                <a:ea typeface="+mn-ea"/>
                <a:cs typeface="+mn-cs"/>
                <a:sym typeface="DIN Condensed"/>
              </a:defRPr>
            </a:pPr>
            <a:endParaRPr dirty="0"/>
          </a:p>
          <a:p>
            <a:pPr marL="1333500" indent="-1333500" defTabSz="350520">
              <a:lnSpc>
                <a:spcPct val="80000"/>
              </a:lnSpc>
              <a:spcBef>
                <a:spcPts val="0"/>
              </a:spcBef>
              <a:buClr>
                <a:schemeClr val="accent1"/>
              </a:buClr>
              <a:buSzPct val="104999"/>
              <a:buFont typeface="Avenir Next"/>
              <a:buChar char="‣"/>
              <a:defRPr sz="4800" cap="all">
                <a:solidFill>
                  <a:schemeClr val="accent1"/>
                </a:solidFill>
                <a:latin typeface="+mn-lt"/>
                <a:ea typeface="+mn-ea"/>
                <a:cs typeface="+mn-cs"/>
                <a:sym typeface="DIN Condensed"/>
              </a:defRPr>
            </a:pPr>
            <a:r>
              <a:rPr dirty="0" err="1"/>
              <a:t>Vous</a:t>
            </a:r>
            <a:r>
              <a:rPr dirty="0"/>
              <a:t> </a:t>
            </a:r>
            <a:r>
              <a:rPr dirty="0" err="1"/>
              <a:t>souhaitez</a:t>
            </a:r>
            <a:r>
              <a:rPr dirty="0"/>
              <a:t> </a:t>
            </a:r>
            <a:r>
              <a:rPr dirty="0" err="1"/>
              <a:t>découvrir</a:t>
            </a:r>
            <a:r>
              <a:rPr dirty="0"/>
              <a:t> le monde de </a:t>
            </a:r>
            <a:r>
              <a:rPr dirty="0" err="1"/>
              <a:t>l’entrepris</a:t>
            </a:r>
            <a:r>
              <a:rPr lang="fr-FR" dirty="0"/>
              <a:t>e</a:t>
            </a:r>
          </a:p>
          <a:p>
            <a:pPr defTabSz="350520">
              <a:lnSpc>
                <a:spcPct val="80000"/>
              </a:lnSpc>
              <a:spcBef>
                <a:spcPts val="0"/>
              </a:spcBef>
              <a:buClr>
                <a:schemeClr val="accent1"/>
              </a:buClr>
              <a:buSzPct val="104999"/>
              <a:defRPr sz="4800" cap="all">
                <a:solidFill>
                  <a:schemeClr val="accent1"/>
                </a:solidFill>
                <a:latin typeface="+mn-lt"/>
                <a:ea typeface="+mn-ea"/>
                <a:cs typeface="+mn-cs"/>
                <a:sym typeface="DIN Condensed"/>
              </a:defRPr>
            </a:pPr>
            <a:endParaRPr dirty="0"/>
          </a:p>
          <a:p>
            <a:pPr marL="1333500" indent="-1333500" defTabSz="350520">
              <a:lnSpc>
                <a:spcPct val="80000"/>
              </a:lnSpc>
              <a:spcBef>
                <a:spcPts val="0"/>
              </a:spcBef>
              <a:buClr>
                <a:schemeClr val="accent1"/>
              </a:buClr>
              <a:buSzPct val="104999"/>
              <a:buFont typeface="Avenir Next"/>
              <a:buChar char="‣"/>
              <a:defRPr sz="4800" cap="all">
                <a:solidFill>
                  <a:schemeClr val="accent1"/>
                </a:solidFill>
                <a:latin typeface="+mn-lt"/>
                <a:ea typeface="+mn-ea"/>
                <a:cs typeface="+mn-cs"/>
                <a:sym typeface="DIN Condensed"/>
              </a:defRPr>
            </a:pPr>
            <a:r>
              <a:rPr dirty="0" err="1"/>
              <a:t>vous</a:t>
            </a:r>
            <a:r>
              <a:rPr dirty="0"/>
              <a:t> </a:t>
            </a:r>
            <a:r>
              <a:rPr dirty="0" err="1"/>
              <a:t>rêvez</a:t>
            </a:r>
            <a:r>
              <a:rPr dirty="0"/>
              <a:t> d’être un </a:t>
            </a:r>
            <a:r>
              <a:rPr dirty="0" err="1"/>
              <a:t>jeune</a:t>
            </a:r>
            <a:r>
              <a:rPr dirty="0"/>
              <a:t> entrepreneur</a:t>
            </a:r>
            <a:endParaRPr lang="fr-FR" dirty="0"/>
          </a:p>
          <a:p>
            <a:pPr defTabSz="350520">
              <a:lnSpc>
                <a:spcPct val="80000"/>
              </a:lnSpc>
              <a:spcBef>
                <a:spcPts val="0"/>
              </a:spcBef>
              <a:buClr>
                <a:schemeClr val="accent1"/>
              </a:buClr>
              <a:buSzPct val="104999"/>
              <a:defRPr sz="4800" cap="all">
                <a:solidFill>
                  <a:schemeClr val="accent1"/>
                </a:solidFill>
                <a:latin typeface="+mn-lt"/>
                <a:ea typeface="+mn-ea"/>
                <a:cs typeface="+mn-cs"/>
                <a:sym typeface="DIN Condensed"/>
              </a:defRPr>
            </a:pPr>
            <a:r>
              <a:rPr dirty="0"/>
              <a:t> </a:t>
            </a:r>
          </a:p>
          <a:p>
            <a:pPr marL="1333500" indent="-1333500" defTabSz="350520">
              <a:lnSpc>
                <a:spcPct val="80000"/>
              </a:lnSpc>
              <a:spcBef>
                <a:spcPts val="0"/>
              </a:spcBef>
              <a:buClr>
                <a:schemeClr val="accent1"/>
              </a:buClr>
              <a:buSzPct val="104999"/>
              <a:buFont typeface="Avenir Next"/>
              <a:buChar char="‣"/>
              <a:defRPr sz="4800" cap="all">
                <a:solidFill>
                  <a:schemeClr val="accent1"/>
                </a:solidFill>
                <a:latin typeface="+mn-lt"/>
                <a:ea typeface="+mn-ea"/>
                <a:cs typeface="+mn-cs"/>
                <a:sym typeface="DIN Condensed"/>
              </a:defRPr>
            </a:pPr>
            <a:r>
              <a:rPr dirty="0" err="1"/>
              <a:t>Vous</a:t>
            </a:r>
            <a:r>
              <a:rPr dirty="0"/>
              <a:t> </a:t>
            </a:r>
            <a:r>
              <a:rPr dirty="0" err="1"/>
              <a:t>souhaitez</a:t>
            </a:r>
            <a:r>
              <a:rPr dirty="0"/>
              <a:t> </a:t>
            </a:r>
            <a:r>
              <a:rPr dirty="0" err="1"/>
              <a:t>élargir</a:t>
            </a:r>
            <a:r>
              <a:rPr dirty="0"/>
              <a:t> </a:t>
            </a:r>
            <a:r>
              <a:rPr dirty="0" err="1"/>
              <a:t>votre</a:t>
            </a:r>
            <a:r>
              <a:rPr dirty="0"/>
              <a:t> culture </a:t>
            </a:r>
            <a:r>
              <a:rPr dirty="0" err="1"/>
              <a:t>générale</a:t>
            </a:r>
            <a:r>
              <a:rPr dirty="0"/>
              <a:t> </a:t>
            </a:r>
          </a:p>
        </p:txBody>
      </p:sp>
      <p:sp>
        <p:nvSpPr>
          <p:cNvPr id="185" name="rejoignez nous!!!"/>
          <p:cNvSpPr txBox="1">
            <a:spLocks noGrp="1"/>
          </p:cNvSpPr>
          <p:nvPr>
            <p:ph type="body" sz="quarter" idx="4294967295"/>
          </p:nvPr>
        </p:nvSpPr>
        <p:spPr>
          <a:xfrm>
            <a:off x="711200" y="7162800"/>
            <a:ext cx="12192000" cy="1803400"/>
          </a:xfrm>
          <a:prstGeom prst="rect">
            <a:avLst/>
          </a:prstGeom>
        </p:spPr>
        <p:txBody>
          <a:bodyPr anchor="b"/>
          <a:lstStyle>
            <a:lvl1pPr marL="0" indent="0" algn="ctr">
              <a:lnSpc>
                <a:spcPct val="80000"/>
              </a:lnSpc>
              <a:spcBef>
                <a:spcPts val="2300"/>
              </a:spcBef>
              <a:buClrTx/>
              <a:buSzTx/>
              <a:buFontTx/>
              <a:buNone/>
              <a:defRPr sz="5400" cap="all">
                <a:solidFill>
                  <a:srgbClr val="A6AAA9"/>
                </a:solidFill>
                <a:latin typeface="DIN Alternate"/>
                <a:ea typeface="DIN Alternate"/>
                <a:cs typeface="DIN Alternate"/>
                <a:sym typeface="DIN Alternate"/>
              </a:defRPr>
            </a:lvl1pPr>
          </a:lstStyle>
          <a:p>
            <a:r>
              <a:t>rejoignez nous!!!</a:t>
            </a:r>
          </a:p>
        </p:txBody>
      </p:sp>
    </p:spTree>
  </p:cSld>
  <p:clrMapOvr>
    <a:masterClrMapping/>
  </p:clrMapOvr>
  <p:transition spd="med"/>
</p:sld>
</file>

<file path=ppt/theme/theme1.xml><?xml version="1.0" encoding="utf-8"?>
<a:theme xmlns:a="http://schemas.openxmlformats.org/drawingml/2006/main" name="New_Template7">
  <a:themeElements>
    <a:clrScheme name="New_Template7">
      <a:dk1>
        <a:srgbClr val="222222"/>
      </a:dk1>
      <a:lt1>
        <a:srgbClr val="838787"/>
      </a:lt1>
      <a:dk2>
        <a:srgbClr val="222222"/>
      </a:dk2>
      <a:lt2>
        <a:srgbClr val="A6AAA9"/>
      </a:lt2>
      <a:accent1>
        <a:srgbClr val="34A5DA"/>
      </a:accent1>
      <a:accent2>
        <a:srgbClr val="3F969A"/>
      </a:accent2>
      <a:accent3>
        <a:srgbClr val="8ABE5E"/>
      </a:accent3>
      <a:accent4>
        <a:srgbClr val="FDCB56"/>
      </a:accent4>
      <a:accent5>
        <a:srgbClr val="E42832"/>
      </a:accent5>
      <a:accent6>
        <a:srgbClr val="C52060"/>
      </a:accent6>
      <a:hlink>
        <a:srgbClr val="0000FF"/>
      </a:hlink>
      <a:folHlink>
        <a:srgbClr val="FF00FF"/>
      </a:folHlink>
    </a:clrScheme>
    <a:fontScheme name="New_Template7">
      <a:majorFont>
        <a:latin typeface="DIN Condensed"/>
        <a:ea typeface="DIN Condensed"/>
        <a:cs typeface="DIN Condensed"/>
      </a:majorFont>
      <a:minorFont>
        <a:latin typeface="DIN Condensed"/>
        <a:ea typeface="DIN Condensed"/>
        <a:cs typeface="DIN Condensed"/>
      </a:minorFont>
    </a:fontScheme>
    <a:fmtScheme name="New_Template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80000"/>
          </a:lnSpc>
          <a:spcBef>
            <a:spcPts val="0"/>
          </a:spcBef>
          <a:spcAft>
            <a:spcPts val="0"/>
          </a:spcAft>
          <a:buClrTx/>
          <a:buSzTx/>
          <a:buFontTx/>
          <a:buNone/>
          <a:tabLst/>
          <a:defRPr kumimoji="0" sz="2800" b="0" i="0" u="none" strike="noStrike" cap="all" spc="0" normalizeH="0" baseline="0">
            <a:ln>
              <a:noFill/>
            </a:ln>
            <a:solidFill>
              <a:srgbClr val="FFFFFF"/>
            </a:solidFill>
            <a:effectLst/>
            <a:uFillTx/>
            <a:latin typeface="+mn-lt"/>
            <a:ea typeface="+mn-ea"/>
            <a:cs typeface="+mn-cs"/>
            <a:sym typeface="DIN Condense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584200" rtl="0" fontAlgn="auto" latinLnBrk="0" hangingPunct="0">
          <a:lnSpc>
            <a:spcPct val="100000"/>
          </a:lnSpc>
          <a:spcBef>
            <a:spcPts val="2400"/>
          </a:spcBef>
          <a:spcAft>
            <a:spcPts val="0"/>
          </a:spcAft>
          <a:buClrTx/>
          <a:buSzTx/>
          <a:buFontTx/>
          <a:buNone/>
          <a:tabLst/>
          <a:defRPr kumimoji="0" sz="2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New_Template7">
  <a:themeElements>
    <a:clrScheme name="New_Template7">
      <a:dk1>
        <a:srgbClr val="000000"/>
      </a:dk1>
      <a:lt1>
        <a:srgbClr val="FFFFFF"/>
      </a:lt1>
      <a:dk2>
        <a:srgbClr val="222222"/>
      </a:dk2>
      <a:lt2>
        <a:srgbClr val="A6AAA9"/>
      </a:lt2>
      <a:accent1>
        <a:srgbClr val="34A5DA"/>
      </a:accent1>
      <a:accent2>
        <a:srgbClr val="3F969A"/>
      </a:accent2>
      <a:accent3>
        <a:srgbClr val="8ABE5E"/>
      </a:accent3>
      <a:accent4>
        <a:srgbClr val="FDCB56"/>
      </a:accent4>
      <a:accent5>
        <a:srgbClr val="E42832"/>
      </a:accent5>
      <a:accent6>
        <a:srgbClr val="C52060"/>
      </a:accent6>
      <a:hlink>
        <a:srgbClr val="0000FF"/>
      </a:hlink>
      <a:folHlink>
        <a:srgbClr val="FF00FF"/>
      </a:folHlink>
    </a:clrScheme>
    <a:fontScheme name="New_Template7">
      <a:majorFont>
        <a:latin typeface="DIN Condensed"/>
        <a:ea typeface="DIN Condensed"/>
        <a:cs typeface="DIN Condensed"/>
      </a:majorFont>
      <a:minorFont>
        <a:latin typeface="DIN Condensed"/>
        <a:ea typeface="DIN Condensed"/>
        <a:cs typeface="DIN Condensed"/>
      </a:minorFont>
    </a:fontScheme>
    <a:fmtScheme name="New_Template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80000"/>
          </a:lnSpc>
          <a:spcBef>
            <a:spcPts val="0"/>
          </a:spcBef>
          <a:spcAft>
            <a:spcPts val="0"/>
          </a:spcAft>
          <a:buClrTx/>
          <a:buSzTx/>
          <a:buFontTx/>
          <a:buNone/>
          <a:tabLst/>
          <a:defRPr kumimoji="0" sz="2800" b="0" i="0" u="none" strike="noStrike" cap="all" spc="0" normalizeH="0" baseline="0">
            <a:ln>
              <a:noFill/>
            </a:ln>
            <a:solidFill>
              <a:srgbClr val="FFFFFF"/>
            </a:solidFill>
            <a:effectLst/>
            <a:uFillTx/>
            <a:latin typeface="+mn-lt"/>
            <a:ea typeface="+mn-ea"/>
            <a:cs typeface="+mn-cs"/>
            <a:sym typeface="DIN Condense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584200" rtl="0" fontAlgn="auto" latinLnBrk="0" hangingPunct="0">
          <a:lnSpc>
            <a:spcPct val="100000"/>
          </a:lnSpc>
          <a:spcBef>
            <a:spcPts val="2400"/>
          </a:spcBef>
          <a:spcAft>
            <a:spcPts val="0"/>
          </a:spcAft>
          <a:buClrTx/>
          <a:buSzTx/>
          <a:buFontTx/>
          <a:buNone/>
          <a:tabLst/>
          <a:defRPr kumimoji="0" sz="2000" b="0" i="0" u="none" strike="noStrike" cap="none" spc="0" normalizeH="0" baseline="0">
            <a:ln>
              <a:noFill/>
            </a:ln>
            <a:solidFill>
              <a:srgbClr val="838787"/>
            </a:solidFill>
            <a:effectLst/>
            <a:uFillTx/>
            <a:latin typeface="Avenir Next Medium"/>
            <a:ea typeface="Avenir Next Medium"/>
            <a:cs typeface="Avenir Next Medium"/>
            <a:sym typeface="Avenir Next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TotalTime>
  <Words>275</Words>
  <Application>Microsoft Macintosh PowerPoint</Application>
  <PresentationFormat>Personnalisé</PresentationFormat>
  <Paragraphs>36</Paragraphs>
  <Slides>5</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5</vt:i4>
      </vt:variant>
    </vt:vector>
  </HeadingPairs>
  <TitlesOfParts>
    <vt:vector size="12" baseType="lpstr">
      <vt:lpstr>Avenir Next</vt:lpstr>
      <vt:lpstr>Avenir Next Medium</vt:lpstr>
      <vt:lpstr>DIN Alternate</vt:lpstr>
      <vt:lpstr>DIN Condensed</vt:lpstr>
      <vt:lpstr>Helvetica</vt:lpstr>
      <vt:lpstr>Helvetica Neue</vt:lpstr>
      <vt:lpstr>New_Template7</vt:lpstr>
      <vt:lpstr>Management et gestion</vt:lpstr>
      <vt:lpstr>le management et la gestion ont pour finalité de donner aux élèves les connaissances de base pour une approche réfléchie du management et des sciences de gestion.  découvrir les pratiques des organisations par rapport à des enjeux fondamentaux de société, de cohésion sociale, de solidarité et de réalisation de projets tant individuels que collectifs.</vt:lpstr>
      <vt:lpstr>1h30 par semaine</vt:lpstr>
      <vt:lpstr>Présentation PowerPoint</vt:lpstr>
      <vt:lpstr>Pour qui?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et gestion</dc:title>
  <cp:lastModifiedBy>Vincent VEILLON</cp:lastModifiedBy>
  <cp:revision>2</cp:revision>
  <dcterms:modified xsi:type="dcterms:W3CDTF">2021-05-20T14:00:14Z</dcterms:modified>
</cp:coreProperties>
</file>